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7" r:id="rId4"/>
    <p:sldId id="269" r:id="rId5"/>
    <p:sldId id="268" r:id="rId6"/>
    <p:sldId id="273" r:id="rId7"/>
    <p:sldId id="274" r:id="rId8"/>
  </p:sldIdLst>
  <p:sldSz cx="9004300" cy="16200438"/>
  <p:notesSz cx="9004300" cy="162052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9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3DC"/>
    <a:srgbClr val="E5E5E5"/>
    <a:srgbClr val="E5F4F4"/>
    <a:srgbClr val="D4E0E0"/>
    <a:srgbClr val="C8E0DE"/>
    <a:srgbClr val="009ED4"/>
    <a:srgbClr val="14A078"/>
    <a:srgbClr val="F59E30"/>
    <a:srgbClr val="C2DAD8"/>
    <a:srgbClr val="760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18"/>
    <p:restoredTop sz="94926"/>
  </p:normalViewPr>
  <p:slideViewPr>
    <p:cSldViewPr>
      <p:cViewPr varScale="1">
        <p:scale>
          <a:sx n="31" d="100"/>
          <a:sy n="31" d="100"/>
        </p:scale>
        <p:origin x="4904" y="184"/>
      </p:cViewPr>
      <p:guideLst>
        <p:guide orient="horz" pos="2879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7">
            <a:extLst>
              <a:ext uri="{FF2B5EF4-FFF2-40B4-BE49-F238E27FC236}">
                <a16:creationId xmlns:a16="http://schemas.microsoft.com/office/drawing/2014/main" id="{F6279385-7C5C-C84B-8509-957419F416B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72748" cy="5604387"/>
          </a:xfrm>
          <a:prstGeom prst="rect">
            <a:avLst/>
          </a:prstGeom>
        </p:spPr>
        <p:txBody>
          <a:bodyPr/>
          <a:lstStyle>
            <a:lvl1pPr algn="ctr">
              <a:defRPr b="1" i="0">
                <a:latin typeface="KBH Demibold" pitchFamily="2" charset="77"/>
              </a:defRPr>
            </a:lvl1pPr>
          </a:lstStyle>
          <a:p>
            <a:r>
              <a:rPr lang="da-DK" dirty="0"/>
              <a:t>Klik på denne pladsholder og indsæt billede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FC7DD299-BB54-BD47-80EA-888629EEFA69}"/>
              </a:ext>
            </a:extLst>
          </p:cNvPr>
          <p:cNvSpPr txBox="1"/>
          <p:nvPr/>
        </p:nvSpPr>
        <p:spPr>
          <a:xfrm>
            <a:off x="844550" y="1013619"/>
            <a:ext cx="5791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KBH" pitchFamily="2" charset="77"/>
              </a:rPr>
              <a:t>Når et billede skal skiftes: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Klik på billedfelt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Slet billede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Indsæt nyt billede</a:t>
            </a:r>
            <a:br>
              <a:rPr lang="da-DK" sz="2400" dirty="0">
                <a:latin typeface="KBH" pitchFamily="2" charset="77"/>
              </a:rPr>
            </a:br>
            <a:r>
              <a:rPr lang="da-DK" sz="2400" dirty="0">
                <a:latin typeface="KBH" pitchFamily="2" charset="77"/>
              </a:rPr>
              <a:t>(brug ikke ‘skift billede’)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Billedet ligger nu foran teksten: </a:t>
            </a:r>
            <a:br>
              <a:rPr lang="da-DK" sz="2400" dirty="0">
                <a:latin typeface="KBH" pitchFamily="2" charset="77"/>
              </a:rPr>
            </a:br>
            <a:r>
              <a:rPr lang="da-DK" sz="2400" dirty="0">
                <a:latin typeface="KBH" pitchFamily="2" charset="77"/>
              </a:rPr>
              <a:t>Klik på billede </a:t>
            </a:r>
            <a:r>
              <a:rPr lang="da-DK" sz="2400" b="1" dirty="0">
                <a:latin typeface="KBH" pitchFamily="2" charset="77"/>
              </a:rPr>
              <a:t>og</a:t>
            </a:r>
            <a:r>
              <a:rPr lang="da-DK" sz="2400" dirty="0">
                <a:latin typeface="KBH" pitchFamily="2" charset="77"/>
              </a:rPr>
              <a:t> baggrundsfarve og læg begge bagerst.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Skift farve på baggrunden hvis du har lyst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Hvis baggrunden er for lys, skift da logofarve til mørkeblå</a:t>
            </a:r>
            <a:br>
              <a:rPr lang="da-DK" sz="2400" dirty="0">
                <a:latin typeface="KBH" pitchFamily="2" charset="77"/>
              </a:rPr>
            </a:br>
            <a:r>
              <a:rPr lang="da-DK" sz="2400" dirty="0">
                <a:latin typeface="KBH" pitchFamily="2" charset="77"/>
              </a:rPr>
              <a:t>----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2400" dirty="0">
                <a:latin typeface="KBH" pitchFamily="2" charset="77"/>
              </a:rPr>
              <a:t>Eksporter til </a:t>
            </a:r>
            <a:r>
              <a:rPr lang="da-DK" sz="2400" dirty="0" err="1">
                <a:latin typeface="KBH" pitchFamily="2" charset="77"/>
              </a:rPr>
              <a:t>png</a:t>
            </a:r>
            <a:r>
              <a:rPr lang="da-DK" sz="2400">
                <a:latin typeface="KBH" pitchFamily="2" charset="77"/>
              </a:rPr>
              <a:t>, sæt ind i mail som billede.</a:t>
            </a:r>
          </a:p>
          <a:p>
            <a:endParaRPr lang="da-DK" sz="2400" dirty="0">
              <a:latin typeface="KBH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59976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4300" cy="16200438"/>
          </a:xfrm>
          <a:custGeom>
            <a:avLst/>
            <a:gdLst/>
            <a:ahLst/>
            <a:cxnLst/>
            <a:rect l="l" t="t" r="r" b="b"/>
            <a:pathLst>
              <a:path w="9000490" h="16200119">
                <a:moveTo>
                  <a:pt x="0" y="16200005"/>
                </a:moveTo>
                <a:lnTo>
                  <a:pt x="9000007" y="16200005"/>
                </a:lnTo>
                <a:lnTo>
                  <a:pt x="9000007" y="0"/>
                </a:lnTo>
                <a:lnTo>
                  <a:pt x="0" y="0"/>
                </a:lnTo>
                <a:lnTo>
                  <a:pt x="0" y="1620000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ladsholder til billede 15">
            <a:extLst>
              <a:ext uri="{FF2B5EF4-FFF2-40B4-BE49-F238E27FC236}">
                <a16:creationId xmlns:a16="http://schemas.microsoft.com/office/drawing/2014/main" id="{96AA8A9C-5CE0-AB41-B592-D405B016EF9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1" b="27519"/>
          <a:stretch/>
        </p:blipFill>
        <p:spPr>
          <a:xfrm>
            <a:off x="0" y="0"/>
            <a:ext cx="6872748" cy="5604387"/>
          </a:xfr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1062C58-FB13-7D42-BFBF-BE8116580B92}"/>
              </a:ext>
            </a:extLst>
          </p:cNvPr>
          <p:cNvSpPr txBox="1"/>
          <p:nvPr/>
        </p:nvSpPr>
        <p:spPr>
          <a:xfrm>
            <a:off x="1835150" y="737393"/>
            <a:ext cx="647828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spcBef>
                <a:spcPts val="100"/>
              </a:spcBef>
            </a:pPr>
            <a:r>
              <a:rPr lang="da-DK" sz="5400" spc="-40" dirty="0">
                <a:solidFill>
                  <a:schemeClr val="accent2"/>
                </a:solidFill>
                <a:latin typeface="KBH Black" pitchFamily="2" charset="77"/>
                <a:cs typeface="KBH"/>
              </a:rPr>
              <a:t>Afskeds-reception for chefjurist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FFD0E6D-BDDD-0842-BA36-851D8B4BE351}"/>
              </a:ext>
            </a:extLst>
          </p:cNvPr>
          <p:cNvSpPr txBox="1"/>
          <p:nvPr/>
        </p:nvSpPr>
        <p:spPr>
          <a:xfrm>
            <a:off x="614670" y="5052219"/>
            <a:ext cx="647828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chemeClr val="accent2"/>
                </a:solidFill>
                <a:latin typeface="KBH Black" pitchFamily="2" charset="77"/>
                <a:cs typeface="KBH"/>
              </a:rPr>
              <a:t>Mogens </a:t>
            </a:r>
          </a:p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chemeClr val="accent2"/>
                </a:solidFill>
                <a:latin typeface="KBH Black" pitchFamily="2" charset="77"/>
                <a:cs typeface="KBH"/>
              </a:rPr>
              <a:t>Mogensen</a:t>
            </a:r>
            <a:endParaRPr lang="da-DK" sz="5400" dirty="0">
              <a:solidFill>
                <a:schemeClr val="accent2"/>
              </a:solidFill>
              <a:latin typeface="KBH Black" pitchFamily="2" charset="77"/>
              <a:cs typeface="KBH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575C052-BF1D-BC40-9F05-675FEFDFB137}"/>
              </a:ext>
            </a:extLst>
          </p:cNvPr>
          <p:cNvSpPr>
            <a:spLocks noEditPoints="1"/>
          </p:cNvSpPr>
          <p:nvPr/>
        </p:nvSpPr>
        <p:spPr bwMode="auto">
          <a:xfrm>
            <a:off x="6272908" y="2902301"/>
            <a:ext cx="1434712" cy="1491457"/>
          </a:xfrm>
          <a:custGeom>
            <a:avLst/>
            <a:gdLst>
              <a:gd name="T0" fmla="*/ 445 w 833"/>
              <a:gd name="T1" fmla="*/ 273 h 868"/>
              <a:gd name="T2" fmla="*/ 485 w 833"/>
              <a:gd name="T3" fmla="*/ 251 h 868"/>
              <a:gd name="T4" fmla="*/ 453 w 833"/>
              <a:gd name="T5" fmla="*/ 313 h 868"/>
              <a:gd name="T6" fmla="*/ 388 w 833"/>
              <a:gd name="T7" fmla="*/ 305 h 868"/>
              <a:gd name="T8" fmla="*/ 446 w 833"/>
              <a:gd name="T9" fmla="*/ 356 h 868"/>
              <a:gd name="T10" fmla="*/ 460 w 833"/>
              <a:gd name="T11" fmla="*/ 370 h 868"/>
              <a:gd name="T12" fmla="*/ 402 w 833"/>
              <a:gd name="T13" fmla="*/ 463 h 868"/>
              <a:gd name="T14" fmla="*/ 416 w 833"/>
              <a:gd name="T15" fmla="*/ 176 h 868"/>
              <a:gd name="T16" fmla="*/ 297 w 833"/>
              <a:gd name="T17" fmla="*/ 391 h 868"/>
              <a:gd name="T18" fmla="*/ 283 w 833"/>
              <a:gd name="T19" fmla="*/ 359 h 868"/>
              <a:gd name="T20" fmla="*/ 240 w 833"/>
              <a:gd name="T21" fmla="*/ 346 h 868"/>
              <a:gd name="T22" fmla="*/ 228 w 833"/>
              <a:gd name="T23" fmla="*/ 401 h 868"/>
              <a:gd name="T24" fmla="*/ 570 w 833"/>
              <a:gd name="T25" fmla="*/ 328 h 868"/>
              <a:gd name="T26" fmla="*/ 576 w 833"/>
              <a:gd name="T27" fmla="*/ 391 h 868"/>
              <a:gd name="T28" fmla="*/ 563 w 833"/>
              <a:gd name="T29" fmla="*/ 359 h 868"/>
              <a:gd name="T30" fmla="*/ 520 w 833"/>
              <a:gd name="T31" fmla="*/ 346 h 868"/>
              <a:gd name="T32" fmla="*/ 508 w 833"/>
              <a:gd name="T33" fmla="*/ 401 h 868"/>
              <a:gd name="T34" fmla="*/ 270 w 833"/>
              <a:gd name="T35" fmla="*/ 214 h 868"/>
              <a:gd name="T36" fmla="*/ 312 w 833"/>
              <a:gd name="T37" fmla="*/ 231 h 868"/>
              <a:gd name="T38" fmla="*/ 498 w 833"/>
              <a:gd name="T39" fmla="*/ 570 h 868"/>
              <a:gd name="T40" fmla="*/ 173 w 833"/>
              <a:gd name="T41" fmla="*/ 546 h 868"/>
              <a:gd name="T42" fmla="*/ 445 w 833"/>
              <a:gd name="T43" fmla="*/ 582 h 868"/>
              <a:gd name="T44" fmla="*/ 539 w 833"/>
              <a:gd name="T45" fmla="*/ 616 h 868"/>
              <a:gd name="T46" fmla="*/ 210 w 833"/>
              <a:gd name="T47" fmla="*/ 601 h 868"/>
              <a:gd name="T48" fmla="*/ 539 w 833"/>
              <a:gd name="T49" fmla="*/ 616 h 868"/>
              <a:gd name="T50" fmla="*/ 668 w 833"/>
              <a:gd name="T51" fmla="*/ 779 h 868"/>
              <a:gd name="T52" fmla="*/ 654 w 833"/>
              <a:gd name="T53" fmla="*/ 789 h 868"/>
              <a:gd name="T54" fmla="*/ 317 w 833"/>
              <a:gd name="T55" fmla="*/ 802 h 868"/>
              <a:gd name="T56" fmla="*/ 304 w 833"/>
              <a:gd name="T57" fmla="*/ 843 h 868"/>
              <a:gd name="T58" fmla="*/ 250 w 833"/>
              <a:gd name="T59" fmla="*/ 91 h 868"/>
              <a:gd name="T60" fmla="*/ 192 w 833"/>
              <a:gd name="T61" fmla="*/ 55 h 868"/>
              <a:gd name="T62" fmla="*/ 749 w 833"/>
              <a:gd name="T63" fmla="*/ 324 h 868"/>
              <a:gd name="T64" fmla="*/ 762 w 833"/>
              <a:gd name="T65" fmla="*/ 385 h 868"/>
              <a:gd name="T66" fmla="*/ 754 w 833"/>
              <a:gd name="T67" fmla="*/ 504 h 868"/>
              <a:gd name="T68" fmla="*/ 830 w 833"/>
              <a:gd name="T69" fmla="*/ 519 h 868"/>
              <a:gd name="T70" fmla="*/ 172 w 833"/>
              <a:gd name="T71" fmla="*/ 803 h 868"/>
              <a:gd name="T72" fmla="*/ 166 w 833"/>
              <a:gd name="T73" fmla="*/ 784 h 868"/>
              <a:gd name="T74" fmla="*/ 192 w 833"/>
              <a:gd name="T75" fmla="*/ 765 h 868"/>
              <a:gd name="T76" fmla="*/ 29 w 833"/>
              <a:gd name="T77" fmla="*/ 657 h 868"/>
              <a:gd name="T78" fmla="*/ 716 w 833"/>
              <a:gd name="T79" fmla="*/ 614 h 868"/>
              <a:gd name="T80" fmla="*/ 785 w 833"/>
              <a:gd name="T81" fmla="*/ 612 h 868"/>
              <a:gd name="T82" fmla="*/ 317 w 833"/>
              <a:gd name="T83" fmla="*/ 38 h 868"/>
              <a:gd name="T84" fmla="*/ 356 w 833"/>
              <a:gd name="T85" fmla="*/ 53 h 868"/>
              <a:gd name="T86" fmla="*/ 680 w 833"/>
              <a:gd name="T87" fmla="*/ 667 h 868"/>
              <a:gd name="T88" fmla="*/ 141 w 833"/>
              <a:gd name="T89" fmla="*/ 687 h 868"/>
              <a:gd name="T90" fmla="*/ 69 w 833"/>
              <a:gd name="T91" fmla="*/ 715 h 868"/>
              <a:gd name="T92" fmla="*/ 80 w 833"/>
              <a:gd name="T93" fmla="*/ 694 h 868"/>
              <a:gd name="T94" fmla="*/ 670 w 833"/>
              <a:gd name="T95" fmla="*/ 92 h 868"/>
              <a:gd name="T96" fmla="*/ 739 w 833"/>
              <a:gd name="T97" fmla="*/ 160 h 868"/>
              <a:gd name="T98" fmla="*/ 541 w 833"/>
              <a:gd name="T99" fmla="*/ 22 h 868"/>
              <a:gd name="T100" fmla="*/ 628 w 833"/>
              <a:gd name="T101" fmla="*/ 63 h 868"/>
              <a:gd name="T102" fmla="*/ 362 w 833"/>
              <a:gd name="T103" fmla="*/ 795 h 868"/>
              <a:gd name="T104" fmla="*/ 414 w 833"/>
              <a:gd name="T105" fmla="*/ 866 h 868"/>
              <a:gd name="T106" fmla="*/ 479 w 833"/>
              <a:gd name="T107" fmla="*/ 80 h 868"/>
              <a:gd name="T108" fmla="*/ 419 w 833"/>
              <a:gd name="T109" fmla="*/ 31 h 868"/>
              <a:gd name="T110" fmla="*/ 789 w 833"/>
              <a:gd name="T111" fmla="*/ 232 h 868"/>
              <a:gd name="T112" fmla="*/ 500 w 833"/>
              <a:gd name="T113" fmla="*/ 827 h 868"/>
              <a:gd name="T114" fmla="*/ 520 w 833"/>
              <a:gd name="T115" fmla="*/ 77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" h="868">
                <a:moveTo>
                  <a:pt x="445" y="273"/>
                </a:moveTo>
                <a:cubicBezTo>
                  <a:pt x="445" y="277"/>
                  <a:pt x="445" y="277"/>
                  <a:pt x="445" y="277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63"/>
                  <a:pt x="402" y="198"/>
                  <a:pt x="402" y="198"/>
                </a:cubicBezTo>
                <a:cubicBezTo>
                  <a:pt x="402" y="198"/>
                  <a:pt x="445" y="263"/>
                  <a:pt x="445" y="273"/>
                </a:cubicBezTo>
                <a:close/>
                <a:moveTo>
                  <a:pt x="504" y="203"/>
                </a:moveTo>
                <a:cubicBezTo>
                  <a:pt x="497" y="203"/>
                  <a:pt x="490" y="206"/>
                  <a:pt x="484" y="210"/>
                </a:cubicBezTo>
                <a:cubicBezTo>
                  <a:pt x="484" y="211"/>
                  <a:pt x="484" y="211"/>
                  <a:pt x="485" y="211"/>
                </a:cubicBezTo>
                <a:cubicBezTo>
                  <a:pt x="488" y="210"/>
                  <a:pt x="492" y="210"/>
                  <a:pt x="495" y="211"/>
                </a:cubicBezTo>
                <a:cubicBezTo>
                  <a:pt x="503" y="213"/>
                  <a:pt x="509" y="219"/>
                  <a:pt x="511" y="227"/>
                </a:cubicBezTo>
                <a:cubicBezTo>
                  <a:pt x="513" y="240"/>
                  <a:pt x="503" y="251"/>
                  <a:pt x="491" y="251"/>
                </a:cubicBezTo>
                <a:cubicBezTo>
                  <a:pt x="489" y="251"/>
                  <a:pt x="487" y="251"/>
                  <a:pt x="485" y="251"/>
                </a:cubicBezTo>
                <a:cubicBezTo>
                  <a:pt x="484" y="251"/>
                  <a:pt x="484" y="251"/>
                  <a:pt x="484" y="251"/>
                </a:cubicBezTo>
                <a:cubicBezTo>
                  <a:pt x="489" y="256"/>
                  <a:pt x="496" y="258"/>
                  <a:pt x="503" y="258"/>
                </a:cubicBezTo>
                <a:cubicBezTo>
                  <a:pt x="518" y="258"/>
                  <a:pt x="531" y="245"/>
                  <a:pt x="530" y="230"/>
                </a:cubicBezTo>
                <a:cubicBezTo>
                  <a:pt x="530" y="216"/>
                  <a:pt x="518" y="204"/>
                  <a:pt x="504" y="203"/>
                </a:cubicBezTo>
                <a:moveTo>
                  <a:pt x="446" y="356"/>
                </a:moveTo>
                <a:cubicBezTo>
                  <a:pt x="446" y="356"/>
                  <a:pt x="443" y="335"/>
                  <a:pt x="443" y="328"/>
                </a:cubicBezTo>
                <a:cubicBezTo>
                  <a:pt x="443" y="317"/>
                  <a:pt x="453" y="313"/>
                  <a:pt x="453" y="313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36" y="290"/>
                  <a:pt x="436" y="290"/>
                  <a:pt x="436" y="290"/>
                </a:cubicBezTo>
                <a:cubicBezTo>
                  <a:pt x="434" y="305"/>
                  <a:pt x="434" y="305"/>
                  <a:pt x="434" y="305"/>
                </a:cubicBezTo>
                <a:cubicBezTo>
                  <a:pt x="417" y="305"/>
                  <a:pt x="417" y="305"/>
                  <a:pt x="417" y="305"/>
                </a:cubicBezTo>
                <a:cubicBezTo>
                  <a:pt x="415" y="290"/>
                  <a:pt x="415" y="290"/>
                  <a:pt x="415" y="290"/>
                </a:cubicBezTo>
                <a:cubicBezTo>
                  <a:pt x="389" y="290"/>
                  <a:pt x="389" y="290"/>
                  <a:pt x="389" y="290"/>
                </a:cubicBezTo>
                <a:cubicBezTo>
                  <a:pt x="388" y="305"/>
                  <a:pt x="388" y="305"/>
                  <a:pt x="388" y="305"/>
                </a:cubicBezTo>
                <a:cubicBezTo>
                  <a:pt x="371" y="305"/>
                  <a:pt x="371" y="305"/>
                  <a:pt x="371" y="305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50" y="290"/>
                  <a:pt x="350" y="290"/>
                  <a:pt x="350" y="290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61" y="317"/>
                  <a:pt x="361" y="328"/>
                </a:cubicBezTo>
                <a:cubicBezTo>
                  <a:pt x="361" y="335"/>
                  <a:pt x="359" y="356"/>
                  <a:pt x="359" y="356"/>
                </a:cubicBezTo>
                <a:lnTo>
                  <a:pt x="446" y="356"/>
                </a:lnTo>
                <a:close/>
                <a:moveTo>
                  <a:pt x="290" y="334"/>
                </a:moveTo>
                <a:cubicBezTo>
                  <a:pt x="290" y="328"/>
                  <a:pt x="290" y="328"/>
                  <a:pt x="290" y="328"/>
                </a:cubicBezTo>
                <a:cubicBezTo>
                  <a:pt x="290" y="311"/>
                  <a:pt x="278" y="300"/>
                  <a:pt x="262" y="300"/>
                </a:cubicBezTo>
                <a:cubicBezTo>
                  <a:pt x="247" y="300"/>
                  <a:pt x="235" y="311"/>
                  <a:pt x="235" y="328"/>
                </a:cubicBezTo>
                <a:cubicBezTo>
                  <a:pt x="235" y="334"/>
                  <a:pt x="235" y="334"/>
                  <a:pt x="235" y="334"/>
                </a:cubicBezTo>
                <a:lnTo>
                  <a:pt x="290" y="334"/>
                </a:lnTo>
                <a:close/>
                <a:moveTo>
                  <a:pt x="460" y="370"/>
                </a:moveTo>
                <a:cubicBezTo>
                  <a:pt x="345" y="370"/>
                  <a:pt x="345" y="370"/>
                  <a:pt x="345" y="370"/>
                </a:cubicBezTo>
                <a:cubicBezTo>
                  <a:pt x="345" y="387"/>
                  <a:pt x="345" y="387"/>
                  <a:pt x="345" y="387"/>
                </a:cubicBezTo>
                <a:cubicBezTo>
                  <a:pt x="345" y="387"/>
                  <a:pt x="352" y="391"/>
                  <a:pt x="352" y="399"/>
                </a:cubicBezTo>
                <a:cubicBezTo>
                  <a:pt x="352" y="414"/>
                  <a:pt x="340" y="478"/>
                  <a:pt x="342" y="523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385" y="480"/>
                  <a:pt x="385" y="480"/>
                  <a:pt x="385" y="480"/>
                </a:cubicBezTo>
                <a:cubicBezTo>
                  <a:pt x="386" y="469"/>
                  <a:pt x="393" y="463"/>
                  <a:pt x="402" y="463"/>
                </a:cubicBezTo>
                <a:cubicBezTo>
                  <a:pt x="411" y="463"/>
                  <a:pt x="418" y="469"/>
                  <a:pt x="420" y="480"/>
                </a:cubicBezTo>
                <a:cubicBezTo>
                  <a:pt x="423" y="523"/>
                  <a:pt x="423" y="523"/>
                  <a:pt x="423" y="523"/>
                </a:cubicBezTo>
                <a:cubicBezTo>
                  <a:pt x="463" y="523"/>
                  <a:pt x="463" y="523"/>
                  <a:pt x="463" y="523"/>
                </a:cubicBezTo>
                <a:cubicBezTo>
                  <a:pt x="465" y="478"/>
                  <a:pt x="453" y="414"/>
                  <a:pt x="453" y="399"/>
                </a:cubicBezTo>
                <a:cubicBezTo>
                  <a:pt x="453" y="391"/>
                  <a:pt x="460" y="387"/>
                  <a:pt x="460" y="387"/>
                </a:cubicBezTo>
                <a:cubicBezTo>
                  <a:pt x="460" y="370"/>
                  <a:pt x="460" y="370"/>
                  <a:pt x="460" y="370"/>
                </a:cubicBezTo>
                <a:moveTo>
                  <a:pt x="416" y="176"/>
                </a:moveTo>
                <a:cubicBezTo>
                  <a:pt x="416" y="168"/>
                  <a:pt x="410" y="162"/>
                  <a:pt x="402" y="162"/>
                </a:cubicBezTo>
                <a:cubicBezTo>
                  <a:pt x="395" y="162"/>
                  <a:pt x="388" y="168"/>
                  <a:pt x="388" y="176"/>
                </a:cubicBezTo>
                <a:cubicBezTo>
                  <a:pt x="388" y="184"/>
                  <a:pt x="395" y="190"/>
                  <a:pt x="402" y="190"/>
                </a:cubicBezTo>
                <a:cubicBezTo>
                  <a:pt x="410" y="190"/>
                  <a:pt x="416" y="184"/>
                  <a:pt x="416" y="176"/>
                </a:cubicBezTo>
                <a:moveTo>
                  <a:pt x="290" y="401"/>
                </a:moveTo>
                <a:cubicBezTo>
                  <a:pt x="297" y="401"/>
                  <a:pt x="297" y="401"/>
                  <a:pt x="297" y="40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7" y="391"/>
                  <a:pt x="288" y="389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7" y="371"/>
                  <a:pt x="287" y="371"/>
                  <a:pt x="287" y="371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271" y="359"/>
                  <a:pt x="271" y="359"/>
                  <a:pt x="271" y="359"/>
                </a:cubicBezTo>
                <a:cubicBezTo>
                  <a:pt x="269" y="346"/>
                  <a:pt x="269" y="346"/>
                  <a:pt x="269" y="346"/>
                </a:cubicBezTo>
                <a:cubicBezTo>
                  <a:pt x="262" y="346"/>
                  <a:pt x="262" y="346"/>
                  <a:pt x="262" y="346"/>
                </a:cubicBezTo>
                <a:cubicBezTo>
                  <a:pt x="256" y="346"/>
                  <a:pt x="256" y="346"/>
                  <a:pt x="256" y="346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42" y="359"/>
                  <a:pt x="242" y="359"/>
                  <a:pt x="242" y="359"/>
                </a:cubicBezTo>
                <a:cubicBezTo>
                  <a:pt x="240" y="346"/>
                  <a:pt x="240" y="346"/>
                  <a:pt x="240" y="346"/>
                </a:cubicBezTo>
                <a:cubicBezTo>
                  <a:pt x="228" y="346"/>
                  <a:pt x="228" y="346"/>
                  <a:pt x="228" y="346"/>
                </a:cubicBezTo>
                <a:cubicBezTo>
                  <a:pt x="229" y="364"/>
                  <a:pt x="229" y="364"/>
                  <a:pt x="229" y="364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9"/>
                  <a:pt x="228" y="391"/>
                  <a:pt x="228" y="391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436"/>
                  <a:pt x="218" y="486"/>
                  <a:pt x="218" y="523"/>
                </a:cubicBezTo>
                <a:cubicBezTo>
                  <a:pt x="262" y="523"/>
                  <a:pt x="262" y="523"/>
                  <a:pt x="262" y="523"/>
                </a:cubicBezTo>
                <a:cubicBezTo>
                  <a:pt x="307" y="523"/>
                  <a:pt x="307" y="523"/>
                  <a:pt x="307" y="523"/>
                </a:cubicBezTo>
                <a:cubicBezTo>
                  <a:pt x="307" y="486"/>
                  <a:pt x="290" y="436"/>
                  <a:pt x="290" y="401"/>
                </a:cubicBezTo>
                <a:close/>
                <a:moveTo>
                  <a:pt x="570" y="334"/>
                </a:moveTo>
                <a:cubicBezTo>
                  <a:pt x="570" y="328"/>
                  <a:pt x="570" y="328"/>
                  <a:pt x="570" y="328"/>
                </a:cubicBezTo>
                <a:cubicBezTo>
                  <a:pt x="570" y="311"/>
                  <a:pt x="557" y="300"/>
                  <a:pt x="542" y="300"/>
                </a:cubicBezTo>
                <a:cubicBezTo>
                  <a:pt x="527" y="300"/>
                  <a:pt x="514" y="311"/>
                  <a:pt x="514" y="328"/>
                </a:cubicBezTo>
                <a:cubicBezTo>
                  <a:pt x="514" y="334"/>
                  <a:pt x="514" y="334"/>
                  <a:pt x="514" y="334"/>
                </a:cubicBezTo>
                <a:lnTo>
                  <a:pt x="570" y="334"/>
                </a:lnTo>
                <a:close/>
                <a:moveTo>
                  <a:pt x="569" y="401"/>
                </a:moveTo>
                <a:cubicBezTo>
                  <a:pt x="576" y="401"/>
                  <a:pt x="576" y="401"/>
                  <a:pt x="576" y="401"/>
                </a:cubicBezTo>
                <a:cubicBezTo>
                  <a:pt x="576" y="391"/>
                  <a:pt x="576" y="391"/>
                  <a:pt x="576" y="391"/>
                </a:cubicBezTo>
                <a:cubicBezTo>
                  <a:pt x="576" y="391"/>
                  <a:pt x="567" y="389"/>
                  <a:pt x="567" y="380"/>
                </a:cubicBezTo>
                <a:cubicBezTo>
                  <a:pt x="567" y="380"/>
                  <a:pt x="567" y="380"/>
                  <a:pt x="567" y="380"/>
                </a:cubicBezTo>
                <a:cubicBezTo>
                  <a:pt x="567" y="371"/>
                  <a:pt x="567" y="371"/>
                  <a:pt x="567" y="371"/>
                </a:cubicBezTo>
                <a:cubicBezTo>
                  <a:pt x="575" y="364"/>
                  <a:pt x="575" y="364"/>
                  <a:pt x="575" y="364"/>
                </a:cubicBezTo>
                <a:cubicBezTo>
                  <a:pt x="577" y="346"/>
                  <a:pt x="577" y="346"/>
                  <a:pt x="577" y="346"/>
                </a:cubicBezTo>
                <a:cubicBezTo>
                  <a:pt x="565" y="346"/>
                  <a:pt x="565" y="346"/>
                  <a:pt x="565" y="346"/>
                </a:cubicBezTo>
                <a:cubicBezTo>
                  <a:pt x="563" y="359"/>
                  <a:pt x="563" y="359"/>
                  <a:pt x="563" y="359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9" y="346"/>
                  <a:pt x="549" y="346"/>
                  <a:pt x="549" y="346"/>
                </a:cubicBezTo>
                <a:cubicBezTo>
                  <a:pt x="542" y="346"/>
                  <a:pt x="542" y="346"/>
                  <a:pt x="542" y="346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533" y="359"/>
                  <a:pt x="533" y="359"/>
                  <a:pt x="533" y="359"/>
                </a:cubicBezTo>
                <a:cubicBezTo>
                  <a:pt x="521" y="359"/>
                  <a:pt x="521" y="359"/>
                  <a:pt x="521" y="359"/>
                </a:cubicBezTo>
                <a:cubicBezTo>
                  <a:pt x="520" y="346"/>
                  <a:pt x="520" y="346"/>
                  <a:pt x="520" y="346"/>
                </a:cubicBezTo>
                <a:cubicBezTo>
                  <a:pt x="507" y="346"/>
                  <a:pt x="507" y="346"/>
                  <a:pt x="507" y="346"/>
                </a:cubicBezTo>
                <a:cubicBezTo>
                  <a:pt x="509" y="364"/>
                  <a:pt x="509" y="364"/>
                  <a:pt x="509" y="364"/>
                </a:cubicBezTo>
                <a:cubicBezTo>
                  <a:pt x="517" y="371"/>
                  <a:pt x="517" y="371"/>
                  <a:pt x="517" y="371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9"/>
                  <a:pt x="508" y="391"/>
                  <a:pt x="508" y="391"/>
                </a:cubicBezTo>
                <a:cubicBezTo>
                  <a:pt x="508" y="401"/>
                  <a:pt x="508" y="401"/>
                  <a:pt x="508" y="401"/>
                </a:cubicBezTo>
                <a:cubicBezTo>
                  <a:pt x="515" y="401"/>
                  <a:pt x="515" y="401"/>
                  <a:pt x="515" y="401"/>
                </a:cubicBezTo>
                <a:cubicBezTo>
                  <a:pt x="515" y="436"/>
                  <a:pt x="497" y="486"/>
                  <a:pt x="497" y="523"/>
                </a:cubicBezTo>
                <a:cubicBezTo>
                  <a:pt x="542" y="523"/>
                  <a:pt x="542" y="523"/>
                  <a:pt x="542" y="523"/>
                </a:cubicBezTo>
                <a:cubicBezTo>
                  <a:pt x="587" y="523"/>
                  <a:pt x="587" y="523"/>
                  <a:pt x="587" y="523"/>
                </a:cubicBezTo>
                <a:cubicBezTo>
                  <a:pt x="587" y="486"/>
                  <a:pt x="570" y="436"/>
                  <a:pt x="569" y="401"/>
                </a:cubicBezTo>
                <a:close/>
                <a:moveTo>
                  <a:pt x="292" y="219"/>
                </a:moveTo>
                <a:cubicBezTo>
                  <a:pt x="270" y="214"/>
                  <a:pt x="270" y="214"/>
                  <a:pt x="270" y="214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70" y="247"/>
                  <a:pt x="270" y="247"/>
                  <a:pt x="270" y="247"/>
                </a:cubicBezTo>
                <a:cubicBezTo>
                  <a:pt x="292" y="242"/>
                  <a:pt x="292" y="242"/>
                  <a:pt x="292" y="242"/>
                </a:cubicBezTo>
                <a:cubicBezTo>
                  <a:pt x="299" y="264"/>
                  <a:pt x="299" y="264"/>
                  <a:pt x="299" y="264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12" y="231"/>
                  <a:pt x="312" y="231"/>
                  <a:pt x="312" y="231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299" y="198"/>
                  <a:pt x="299" y="198"/>
                  <a:pt x="299" y="198"/>
                </a:cubicBezTo>
                <a:lnTo>
                  <a:pt x="292" y="219"/>
                </a:lnTo>
                <a:close/>
                <a:moveTo>
                  <a:pt x="594" y="540"/>
                </a:moveTo>
                <a:cubicBezTo>
                  <a:pt x="566" y="540"/>
                  <a:pt x="552" y="551"/>
                  <a:pt x="539" y="558"/>
                </a:cubicBezTo>
                <a:cubicBezTo>
                  <a:pt x="528" y="564"/>
                  <a:pt x="518" y="570"/>
                  <a:pt x="498" y="570"/>
                </a:cubicBezTo>
                <a:cubicBezTo>
                  <a:pt x="477" y="570"/>
                  <a:pt x="468" y="564"/>
                  <a:pt x="456" y="558"/>
                </a:cubicBezTo>
                <a:cubicBezTo>
                  <a:pt x="444" y="551"/>
                  <a:pt x="429" y="543"/>
                  <a:pt x="402" y="543"/>
                </a:cubicBezTo>
                <a:cubicBezTo>
                  <a:pt x="375" y="543"/>
                  <a:pt x="361" y="551"/>
                  <a:pt x="348" y="558"/>
                </a:cubicBezTo>
                <a:cubicBezTo>
                  <a:pt x="337" y="564"/>
                  <a:pt x="327" y="570"/>
                  <a:pt x="307" y="570"/>
                </a:cubicBezTo>
                <a:cubicBezTo>
                  <a:pt x="286" y="570"/>
                  <a:pt x="277" y="564"/>
                  <a:pt x="265" y="558"/>
                </a:cubicBezTo>
                <a:cubicBezTo>
                  <a:pt x="253" y="551"/>
                  <a:pt x="238" y="540"/>
                  <a:pt x="211" y="540"/>
                </a:cubicBezTo>
                <a:cubicBezTo>
                  <a:pt x="193" y="540"/>
                  <a:pt x="173" y="546"/>
                  <a:pt x="173" y="546"/>
                </a:cubicBezTo>
                <a:cubicBezTo>
                  <a:pt x="188" y="571"/>
                  <a:pt x="188" y="571"/>
                  <a:pt x="188" y="571"/>
                </a:cubicBezTo>
                <a:cubicBezTo>
                  <a:pt x="188" y="571"/>
                  <a:pt x="200" y="569"/>
                  <a:pt x="211" y="569"/>
                </a:cubicBezTo>
                <a:cubicBezTo>
                  <a:pt x="231" y="569"/>
                  <a:pt x="242" y="575"/>
                  <a:pt x="254" y="582"/>
                </a:cubicBezTo>
                <a:cubicBezTo>
                  <a:pt x="266" y="589"/>
                  <a:pt x="277" y="598"/>
                  <a:pt x="304" y="598"/>
                </a:cubicBezTo>
                <a:cubicBezTo>
                  <a:pt x="332" y="598"/>
                  <a:pt x="347" y="589"/>
                  <a:pt x="359" y="582"/>
                </a:cubicBezTo>
                <a:cubicBezTo>
                  <a:pt x="371" y="576"/>
                  <a:pt x="382" y="571"/>
                  <a:pt x="402" y="571"/>
                </a:cubicBezTo>
                <a:cubicBezTo>
                  <a:pt x="423" y="571"/>
                  <a:pt x="434" y="576"/>
                  <a:pt x="445" y="582"/>
                </a:cubicBezTo>
                <a:cubicBezTo>
                  <a:pt x="458" y="589"/>
                  <a:pt x="473" y="598"/>
                  <a:pt x="500" y="598"/>
                </a:cubicBezTo>
                <a:cubicBezTo>
                  <a:pt x="528" y="598"/>
                  <a:pt x="538" y="589"/>
                  <a:pt x="551" y="582"/>
                </a:cubicBezTo>
                <a:cubicBezTo>
                  <a:pt x="562" y="575"/>
                  <a:pt x="573" y="569"/>
                  <a:pt x="594" y="569"/>
                </a:cubicBezTo>
                <a:cubicBezTo>
                  <a:pt x="604" y="569"/>
                  <a:pt x="617" y="571"/>
                  <a:pt x="617" y="571"/>
                </a:cubicBezTo>
                <a:cubicBezTo>
                  <a:pt x="632" y="546"/>
                  <a:pt x="632" y="546"/>
                  <a:pt x="632" y="546"/>
                </a:cubicBezTo>
                <a:cubicBezTo>
                  <a:pt x="632" y="546"/>
                  <a:pt x="611" y="540"/>
                  <a:pt x="594" y="540"/>
                </a:cubicBezTo>
                <a:close/>
                <a:moveTo>
                  <a:pt x="539" y="616"/>
                </a:moveTo>
                <a:cubicBezTo>
                  <a:pt x="528" y="622"/>
                  <a:pt x="517" y="626"/>
                  <a:pt x="497" y="626"/>
                </a:cubicBezTo>
                <a:cubicBezTo>
                  <a:pt x="477" y="626"/>
                  <a:pt x="466" y="622"/>
                  <a:pt x="455" y="616"/>
                </a:cubicBezTo>
                <a:cubicBezTo>
                  <a:pt x="443" y="609"/>
                  <a:pt x="428" y="600"/>
                  <a:pt x="402" y="600"/>
                </a:cubicBezTo>
                <a:cubicBezTo>
                  <a:pt x="376" y="600"/>
                  <a:pt x="362" y="609"/>
                  <a:pt x="350" y="616"/>
                </a:cubicBezTo>
                <a:cubicBezTo>
                  <a:pt x="339" y="622"/>
                  <a:pt x="328" y="626"/>
                  <a:pt x="308" y="626"/>
                </a:cubicBezTo>
                <a:cubicBezTo>
                  <a:pt x="288" y="626"/>
                  <a:pt x="277" y="622"/>
                  <a:pt x="266" y="616"/>
                </a:cubicBezTo>
                <a:cubicBezTo>
                  <a:pt x="254" y="609"/>
                  <a:pt x="237" y="598"/>
                  <a:pt x="210" y="601"/>
                </a:cubicBezTo>
                <a:cubicBezTo>
                  <a:pt x="251" y="655"/>
                  <a:pt x="309" y="654"/>
                  <a:pt x="309" y="654"/>
                </a:cubicBezTo>
                <a:cubicBezTo>
                  <a:pt x="334" y="654"/>
                  <a:pt x="348" y="649"/>
                  <a:pt x="361" y="642"/>
                </a:cubicBezTo>
                <a:cubicBezTo>
                  <a:pt x="372" y="636"/>
                  <a:pt x="383" y="629"/>
                  <a:pt x="402" y="629"/>
                </a:cubicBezTo>
                <a:cubicBezTo>
                  <a:pt x="422" y="629"/>
                  <a:pt x="433" y="636"/>
                  <a:pt x="444" y="642"/>
                </a:cubicBezTo>
                <a:cubicBezTo>
                  <a:pt x="456" y="649"/>
                  <a:pt x="471" y="654"/>
                  <a:pt x="496" y="654"/>
                </a:cubicBezTo>
                <a:cubicBezTo>
                  <a:pt x="496" y="654"/>
                  <a:pt x="553" y="655"/>
                  <a:pt x="595" y="601"/>
                </a:cubicBezTo>
                <a:cubicBezTo>
                  <a:pt x="567" y="598"/>
                  <a:pt x="551" y="609"/>
                  <a:pt x="539" y="616"/>
                </a:cubicBezTo>
                <a:close/>
                <a:moveTo>
                  <a:pt x="402" y="659"/>
                </a:moveTo>
                <a:cubicBezTo>
                  <a:pt x="376" y="659"/>
                  <a:pt x="365" y="679"/>
                  <a:pt x="330" y="679"/>
                </a:cubicBezTo>
                <a:cubicBezTo>
                  <a:pt x="343" y="683"/>
                  <a:pt x="372" y="690"/>
                  <a:pt x="402" y="690"/>
                </a:cubicBezTo>
                <a:cubicBezTo>
                  <a:pt x="432" y="690"/>
                  <a:pt x="462" y="683"/>
                  <a:pt x="475" y="679"/>
                </a:cubicBezTo>
                <a:cubicBezTo>
                  <a:pt x="440" y="679"/>
                  <a:pt x="429" y="659"/>
                  <a:pt x="402" y="659"/>
                </a:cubicBezTo>
                <a:close/>
                <a:moveTo>
                  <a:pt x="654" y="789"/>
                </a:moveTo>
                <a:cubicBezTo>
                  <a:pt x="668" y="779"/>
                  <a:pt x="668" y="779"/>
                  <a:pt x="668" y="779"/>
                </a:cubicBezTo>
                <a:cubicBezTo>
                  <a:pt x="602" y="736"/>
                  <a:pt x="602" y="736"/>
                  <a:pt x="602" y="736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97" y="824"/>
                  <a:pt x="597" y="824"/>
                  <a:pt x="597" y="824"/>
                </a:cubicBezTo>
                <a:cubicBezTo>
                  <a:pt x="612" y="815"/>
                  <a:pt x="612" y="815"/>
                  <a:pt x="612" y="815"/>
                </a:cubicBezTo>
                <a:cubicBezTo>
                  <a:pt x="610" y="799"/>
                  <a:pt x="610" y="799"/>
                  <a:pt x="610" y="799"/>
                </a:cubicBezTo>
                <a:cubicBezTo>
                  <a:pt x="640" y="780"/>
                  <a:pt x="640" y="780"/>
                  <a:pt x="640" y="780"/>
                </a:cubicBezTo>
                <a:lnTo>
                  <a:pt x="654" y="789"/>
                </a:lnTo>
                <a:close/>
                <a:moveTo>
                  <a:pt x="608" y="784"/>
                </a:moveTo>
                <a:cubicBezTo>
                  <a:pt x="603" y="755"/>
                  <a:pt x="603" y="755"/>
                  <a:pt x="603" y="755"/>
                </a:cubicBezTo>
                <a:cubicBezTo>
                  <a:pt x="627" y="772"/>
                  <a:pt x="627" y="772"/>
                  <a:pt x="627" y="772"/>
                </a:cubicBezTo>
                <a:lnTo>
                  <a:pt x="608" y="784"/>
                </a:lnTo>
                <a:close/>
                <a:moveTo>
                  <a:pt x="269" y="772"/>
                </a:moveTo>
                <a:cubicBezTo>
                  <a:pt x="321" y="788"/>
                  <a:pt x="321" y="788"/>
                  <a:pt x="321" y="788"/>
                </a:cubicBezTo>
                <a:cubicBezTo>
                  <a:pt x="317" y="802"/>
                  <a:pt x="317" y="802"/>
                  <a:pt x="317" y="802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277" y="804"/>
                  <a:pt x="277" y="804"/>
                  <a:pt x="277" y="804"/>
                </a:cubicBezTo>
                <a:cubicBezTo>
                  <a:pt x="307" y="813"/>
                  <a:pt x="307" y="813"/>
                  <a:pt x="307" y="813"/>
                </a:cubicBezTo>
                <a:cubicBezTo>
                  <a:pt x="302" y="827"/>
                  <a:pt x="302" y="827"/>
                  <a:pt x="302" y="827"/>
                </a:cubicBezTo>
                <a:cubicBezTo>
                  <a:pt x="273" y="817"/>
                  <a:pt x="273" y="817"/>
                  <a:pt x="273" y="817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304" y="843"/>
                  <a:pt x="304" y="843"/>
                  <a:pt x="304" y="843"/>
                </a:cubicBezTo>
                <a:cubicBezTo>
                  <a:pt x="300" y="857"/>
                  <a:pt x="300" y="857"/>
                  <a:pt x="300" y="857"/>
                </a:cubicBezTo>
                <a:cubicBezTo>
                  <a:pt x="248" y="840"/>
                  <a:pt x="248" y="840"/>
                  <a:pt x="248" y="840"/>
                </a:cubicBezTo>
                <a:lnTo>
                  <a:pt x="269" y="772"/>
                </a:lnTo>
                <a:close/>
                <a:moveTo>
                  <a:pt x="272" y="97"/>
                </a:moveTo>
                <a:cubicBezTo>
                  <a:pt x="223" y="120"/>
                  <a:pt x="223" y="120"/>
                  <a:pt x="223" y="120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38" y="65"/>
                  <a:pt x="238" y="65"/>
                  <a:pt x="238" y="65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241" y="31"/>
                  <a:pt x="241" y="31"/>
                  <a:pt x="241" y="31"/>
                </a:cubicBezTo>
                <a:lnTo>
                  <a:pt x="272" y="97"/>
                </a:lnTo>
                <a:close/>
                <a:moveTo>
                  <a:pt x="762" y="385"/>
                </a:moveTo>
                <a:cubicBezTo>
                  <a:pt x="758" y="368"/>
                  <a:pt x="758" y="368"/>
                  <a:pt x="758" y="368"/>
                </a:cubicBezTo>
                <a:cubicBezTo>
                  <a:pt x="786" y="362"/>
                  <a:pt x="786" y="362"/>
                  <a:pt x="786" y="362"/>
                </a:cubicBezTo>
                <a:cubicBezTo>
                  <a:pt x="778" y="353"/>
                  <a:pt x="764" y="345"/>
                  <a:pt x="753" y="342"/>
                </a:cubicBezTo>
                <a:cubicBezTo>
                  <a:pt x="749" y="324"/>
                  <a:pt x="749" y="324"/>
                  <a:pt x="749" y="324"/>
                </a:cubicBezTo>
                <a:cubicBezTo>
                  <a:pt x="763" y="326"/>
                  <a:pt x="779" y="337"/>
                  <a:pt x="788" y="346"/>
                </a:cubicBezTo>
                <a:cubicBezTo>
                  <a:pt x="818" y="306"/>
                  <a:pt x="818" y="306"/>
                  <a:pt x="818" y="306"/>
                </a:cubicBezTo>
                <a:cubicBezTo>
                  <a:pt x="823" y="327"/>
                  <a:pt x="823" y="327"/>
                  <a:pt x="823" y="327"/>
                </a:cubicBezTo>
                <a:cubicBezTo>
                  <a:pt x="798" y="360"/>
                  <a:pt x="798" y="360"/>
                  <a:pt x="798" y="360"/>
                </a:cubicBezTo>
                <a:cubicBezTo>
                  <a:pt x="829" y="353"/>
                  <a:pt x="829" y="353"/>
                  <a:pt x="829" y="353"/>
                </a:cubicBezTo>
                <a:cubicBezTo>
                  <a:pt x="832" y="370"/>
                  <a:pt x="832" y="370"/>
                  <a:pt x="832" y="370"/>
                </a:cubicBezTo>
                <a:lnTo>
                  <a:pt x="762" y="385"/>
                </a:lnTo>
                <a:close/>
                <a:moveTo>
                  <a:pt x="810" y="547"/>
                </a:moveTo>
                <a:cubicBezTo>
                  <a:pt x="802" y="533"/>
                  <a:pt x="802" y="533"/>
                  <a:pt x="802" y="533"/>
                </a:cubicBezTo>
                <a:cubicBezTo>
                  <a:pt x="810" y="528"/>
                  <a:pt x="815" y="523"/>
                  <a:pt x="816" y="515"/>
                </a:cubicBezTo>
                <a:cubicBezTo>
                  <a:pt x="818" y="508"/>
                  <a:pt x="816" y="503"/>
                  <a:pt x="811" y="502"/>
                </a:cubicBezTo>
                <a:cubicBezTo>
                  <a:pt x="805" y="501"/>
                  <a:pt x="801" y="508"/>
                  <a:pt x="798" y="515"/>
                </a:cubicBezTo>
                <a:cubicBezTo>
                  <a:pt x="793" y="527"/>
                  <a:pt x="785" y="539"/>
                  <a:pt x="770" y="536"/>
                </a:cubicBezTo>
                <a:cubicBezTo>
                  <a:pt x="757" y="533"/>
                  <a:pt x="751" y="521"/>
                  <a:pt x="754" y="504"/>
                </a:cubicBezTo>
                <a:cubicBezTo>
                  <a:pt x="756" y="493"/>
                  <a:pt x="761" y="485"/>
                  <a:pt x="771" y="479"/>
                </a:cubicBezTo>
                <a:cubicBezTo>
                  <a:pt x="778" y="493"/>
                  <a:pt x="778" y="493"/>
                  <a:pt x="778" y="493"/>
                </a:cubicBezTo>
                <a:cubicBezTo>
                  <a:pt x="773" y="496"/>
                  <a:pt x="769" y="501"/>
                  <a:pt x="768" y="507"/>
                </a:cubicBezTo>
                <a:cubicBezTo>
                  <a:pt x="767" y="514"/>
                  <a:pt x="768" y="519"/>
                  <a:pt x="772" y="519"/>
                </a:cubicBezTo>
                <a:cubicBezTo>
                  <a:pt x="777" y="520"/>
                  <a:pt x="781" y="515"/>
                  <a:pt x="784" y="508"/>
                </a:cubicBezTo>
                <a:cubicBezTo>
                  <a:pt x="789" y="494"/>
                  <a:pt x="796" y="482"/>
                  <a:pt x="813" y="485"/>
                </a:cubicBezTo>
                <a:cubicBezTo>
                  <a:pt x="829" y="489"/>
                  <a:pt x="833" y="503"/>
                  <a:pt x="830" y="519"/>
                </a:cubicBezTo>
                <a:cubicBezTo>
                  <a:pt x="828" y="532"/>
                  <a:pt x="821" y="541"/>
                  <a:pt x="810" y="547"/>
                </a:cubicBezTo>
                <a:close/>
                <a:moveTo>
                  <a:pt x="185" y="725"/>
                </a:moveTo>
                <a:cubicBezTo>
                  <a:pt x="208" y="741"/>
                  <a:pt x="208" y="741"/>
                  <a:pt x="208" y="741"/>
                </a:cubicBezTo>
                <a:cubicBezTo>
                  <a:pt x="226" y="753"/>
                  <a:pt x="227" y="763"/>
                  <a:pt x="221" y="772"/>
                </a:cubicBezTo>
                <a:cubicBezTo>
                  <a:pt x="217" y="777"/>
                  <a:pt x="212" y="780"/>
                  <a:pt x="205" y="779"/>
                </a:cubicBezTo>
                <a:cubicBezTo>
                  <a:pt x="211" y="787"/>
                  <a:pt x="212" y="794"/>
                  <a:pt x="207" y="802"/>
                </a:cubicBezTo>
                <a:cubicBezTo>
                  <a:pt x="200" y="811"/>
                  <a:pt x="189" y="815"/>
                  <a:pt x="172" y="803"/>
                </a:cubicBezTo>
                <a:cubicBezTo>
                  <a:pt x="144" y="785"/>
                  <a:pt x="144" y="785"/>
                  <a:pt x="144" y="785"/>
                </a:cubicBezTo>
                <a:lnTo>
                  <a:pt x="185" y="725"/>
                </a:lnTo>
                <a:close/>
                <a:moveTo>
                  <a:pt x="179" y="792"/>
                </a:moveTo>
                <a:cubicBezTo>
                  <a:pt x="185" y="797"/>
                  <a:pt x="190" y="796"/>
                  <a:pt x="193" y="791"/>
                </a:cubicBezTo>
                <a:cubicBezTo>
                  <a:pt x="196" y="787"/>
                  <a:pt x="195" y="783"/>
                  <a:pt x="188" y="778"/>
                </a:cubicBezTo>
                <a:cubicBezTo>
                  <a:pt x="176" y="769"/>
                  <a:pt x="176" y="769"/>
                  <a:pt x="176" y="769"/>
                </a:cubicBezTo>
                <a:cubicBezTo>
                  <a:pt x="166" y="784"/>
                  <a:pt x="166" y="784"/>
                  <a:pt x="166" y="784"/>
                </a:cubicBezTo>
                <a:lnTo>
                  <a:pt x="179" y="792"/>
                </a:lnTo>
                <a:close/>
                <a:moveTo>
                  <a:pt x="192" y="765"/>
                </a:moveTo>
                <a:cubicBezTo>
                  <a:pt x="197" y="769"/>
                  <a:pt x="202" y="769"/>
                  <a:pt x="206" y="764"/>
                </a:cubicBezTo>
                <a:cubicBezTo>
                  <a:pt x="208" y="760"/>
                  <a:pt x="207" y="756"/>
                  <a:pt x="201" y="752"/>
                </a:cubicBezTo>
                <a:cubicBezTo>
                  <a:pt x="192" y="746"/>
                  <a:pt x="192" y="746"/>
                  <a:pt x="192" y="746"/>
                </a:cubicBezTo>
                <a:cubicBezTo>
                  <a:pt x="183" y="759"/>
                  <a:pt x="183" y="759"/>
                  <a:pt x="183" y="759"/>
                </a:cubicBezTo>
                <a:lnTo>
                  <a:pt x="192" y="765"/>
                </a:lnTo>
                <a:close/>
                <a:moveTo>
                  <a:pt x="65" y="567"/>
                </a:moveTo>
                <a:cubicBezTo>
                  <a:pt x="73" y="582"/>
                  <a:pt x="73" y="582"/>
                  <a:pt x="73" y="582"/>
                </a:cubicBezTo>
                <a:cubicBezTo>
                  <a:pt x="48" y="594"/>
                  <a:pt x="48" y="594"/>
                  <a:pt x="48" y="594"/>
                </a:cubicBezTo>
                <a:cubicBezTo>
                  <a:pt x="58" y="601"/>
                  <a:pt x="73" y="607"/>
                  <a:pt x="84" y="606"/>
                </a:cubicBezTo>
                <a:cubicBezTo>
                  <a:pt x="92" y="623"/>
                  <a:pt x="92" y="623"/>
                  <a:pt x="92" y="623"/>
                </a:cubicBezTo>
                <a:cubicBezTo>
                  <a:pt x="78" y="624"/>
                  <a:pt x="60" y="617"/>
                  <a:pt x="49" y="611"/>
                </a:cubicBezTo>
                <a:cubicBezTo>
                  <a:pt x="29" y="657"/>
                  <a:pt x="29" y="657"/>
                  <a:pt x="29" y="657"/>
                </a:cubicBezTo>
                <a:cubicBezTo>
                  <a:pt x="20" y="638"/>
                  <a:pt x="20" y="638"/>
                  <a:pt x="20" y="638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8" y="614"/>
                  <a:pt x="8" y="614"/>
                  <a:pt x="8" y="614"/>
                </a:cubicBezTo>
                <a:cubicBezTo>
                  <a:pt x="0" y="598"/>
                  <a:pt x="0" y="598"/>
                  <a:pt x="0" y="598"/>
                </a:cubicBezTo>
                <a:lnTo>
                  <a:pt x="65" y="567"/>
                </a:lnTo>
                <a:close/>
                <a:moveTo>
                  <a:pt x="709" y="628"/>
                </a:moveTo>
                <a:cubicBezTo>
                  <a:pt x="716" y="614"/>
                  <a:pt x="716" y="614"/>
                  <a:pt x="716" y="614"/>
                </a:cubicBezTo>
                <a:cubicBezTo>
                  <a:pt x="771" y="601"/>
                  <a:pt x="771" y="601"/>
                  <a:pt x="771" y="601"/>
                </a:cubicBezTo>
                <a:cubicBezTo>
                  <a:pt x="732" y="582"/>
                  <a:pt x="732" y="582"/>
                  <a:pt x="732" y="582"/>
                </a:cubicBezTo>
                <a:cubicBezTo>
                  <a:pt x="739" y="567"/>
                  <a:pt x="739" y="567"/>
                  <a:pt x="739" y="567"/>
                </a:cubicBezTo>
                <a:cubicBezTo>
                  <a:pt x="804" y="598"/>
                  <a:pt x="804" y="598"/>
                  <a:pt x="804" y="598"/>
                </a:cubicBezTo>
                <a:cubicBezTo>
                  <a:pt x="797" y="613"/>
                  <a:pt x="797" y="613"/>
                  <a:pt x="797" y="613"/>
                </a:cubicBezTo>
                <a:cubicBezTo>
                  <a:pt x="795" y="612"/>
                  <a:pt x="795" y="612"/>
                  <a:pt x="795" y="612"/>
                </a:cubicBezTo>
                <a:cubicBezTo>
                  <a:pt x="793" y="611"/>
                  <a:pt x="789" y="611"/>
                  <a:pt x="785" y="612"/>
                </a:cubicBezTo>
                <a:cubicBezTo>
                  <a:pt x="736" y="624"/>
                  <a:pt x="736" y="624"/>
                  <a:pt x="736" y="624"/>
                </a:cubicBezTo>
                <a:cubicBezTo>
                  <a:pt x="780" y="646"/>
                  <a:pt x="780" y="646"/>
                  <a:pt x="780" y="646"/>
                </a:cubicBezTo>
                <a:cubicBezTo>
                  <a:pt x="772" y="661"/>
                  <a:pt x="772" y="661"/>
                  <a:pt x="772" y="661"/>
                </a:cubicBezTo>
                <a:lnTo>
                  <a:pt x="709" y="628"/>
                </a:lnTo>
                <a:close/>
                <a:moveTo>
                  <a:pt x="376" y="73"/>
                </a:moveTo>
                <a:cubicBezTo>
                  <a:pt x="360" y="75"/>
                  <a:pt x="360" y="75"/>
                  <a:pt x="360" y="75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325" y="81"/>
                  <a:pt x="325" y="81"/>
                  <a:pt x="325" y="81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5"/>
                  <a:pt x="314" y="18"/>
                  <a:pt x="317" y="20"/>
                </a:cubicBezTo>
                <a:cubicBezTo>
                  <a:pt x="356" y="53"/>
                  <a:pt x="356" y="53"/>
                  <a:pt x="356" y="53"/>
                </a:cubicBezTo>
                <a:cubicBezTo>
                  <a:pt x="348" y="4"/>
                  <a:pt x="348" y="4"/>
                  <a:pt x="348" y="4"/>
                </a:cubicBezTo>
                <a:cubicBezTo>
                  <a:pt x="365" y="1"/>
                  <a:pt x="365" y="1"/>
                  <a:pt x="365" y="1"/>
                </a:cubicBezTo>
                <a:lnTo>
                  <a:pt x="376" y="73"/>
                </a:lnTo>
                <a:close/>
                <a:moveTo>
                  <a:pt x="637" y="711"/>
                </a:moveTo>
                <a:cubicBezTo>
                  <a:pt x="651" y="698"/>
                  <a:pt x="651" y="698"/>
                  <a:pt x="651" y="698"/>
                </a:cubicBezTo>
                <a:cubicBezTo>
                  <a:pt x="704" y="719"/>
                  <a:pt x="704" y="719"/>
                  <a:pt x="704" y="719"/>
                </a:cubicBezTo>
                <a:cubicBezTo>
                  <a:pt x="680" y="667"/>
                  <a:pt x="680" y="667"/>
                  <a:pt x="680" y="667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725" y="726"/>
                  <a:pt x="725" y="726"/>
                  <a:pt x="725" y="726"/>
                </a:cubicBezTo>
                <a:cubicBezTo>
                  <a:pt x="712" y="739"/>
                  <a:pt x="712" y="739"/>
                  <a:pt x="712" y="739"/>
                </a:cubicBezTo>
                <a:lnTo>
                  <a:pt x="637" y="711"/>
                </a:lnTo>
                <a:close/>
                <a:moveTo>
                  <a:pt x="152" y="696"/>
                </a:moveTo>
                <a:cubicBezTo>
                  <a:pt x="151" y="686"/>
                  <a:pt x="151" y="686"/>
                  <a:pt x="151" y="686"/>
                </a:cubicBezTo>
                <a:cubicBezTo>
                  <a:pt x="141" y="687"/>
                  <a:pt x="141" y="687"/>
                  <a:pt x="141" y="687"/>
                </a:cubicBezTo>
                <a:cubicBezTo>
                  <a:pt x="140" y="684"/>
                  <a:pt x="139" y="681"/>
                  <a:pt x="137" y="678"/>
                </a:cubicBezTo>
                <a:cubicBezTo>
                  <a:pt x="127" y="658"/>
                  <a:pt x="104" y="650"/>
                  <a:pt x="84" y="661"/>
                </a:cubicBezTo>
                <a:cubicBezTo>
                  <a:pt x="71" y="668"/>
                  <a:pt x="64" y="682"/>
                  <a:pt x="64" y="695"/>
                </a:cubicBezTo>
                <a:cubicBezTo>
                  <a:pt x="54" y="696"/>
                  <a:pt x="54" y="696"/>
                  <a:pt x="54" y="696"/>
                </a:cubicBezTo>
                <a:cubicBezTo>
                  <a:pt x="55" y="706"/>
                  <a:pt x="55" y="706"/>
                  <a:pt x="55" y="706"/>
                </a:cubicBezTo>
                <a:cubicBezTo>
                  <a:pt x="65" y="705"/>
                  <a:pt x="65" y="705"/>
                  <a:pt x="65" y="705"/>
                </a:cubicBezTo>
                <a:cubicBezTo>
                  <a:pt x="66" y="708"/>
                  <a:pt x="67" y="712"/>
                  <a:pt x="69" y="715"/>
                </a:cubicBezTo>
                <a:cubicBezTo>
                  <a:pt x="79" y="734"/>
                  <a:pt x="102" y="742"/>
                  <a:pt x="122" y="731"/>
                </a:cubicBezTo>
                <a:cubicBezTo>
                  <a:pt x="136" y="724"/>
                  <a:pt x="143" y="711"/>
                  <a:pt x="143" y="697"/>
                </a:cubicBezTo>
                <a:lnTo>
                  <a:pt x="152" y="696"/>
                </a:lnTo>
                <a:close/>
                <a:moveTo>
                  <a:pt x="92" y="676"/>
                </a:moveTo>
                <a:cubicBezTo>
                  <a:pt x="104" y="670"/>
                  <a:pt x="118" y="674"/>
                  <a:pt x="124" y="685"/>
                </a:cubicBezTo>
                <a:cubicBezTo>
                  <a:pt x="124" y="686"/>
                  <a:pt x="125" y="688"/>
                  <a:pt x="125" y="689"/>
                </a:cubicBezTo>
                <a:cubicBezTo>
                  <a:pt x="80" y="694"/>
                  <a:pt x="80" y="694"/>
                  <a:pt x="80" y="694"/>
                </a:cubicBezTo>
                <a:cubicBezTo>
                  <a:pt x="81" y="686"/>
                  <a:pt x="85" y="680"/>
                  <a:pt x="92" y="676"/>
                </a:cubicBezTo>
                <a:close/>
                <a:moveTo>
                  <a:pt x="114" y="716"/>
                </a:moveTo>
                <a:cubicBezTo>
                  <a:pt x="103" y="723"/>
                  <a:pt x="89" y="718"/>
                  <a:pt x="83" y="707"/>
                </a:cubicBezTo>
                <a:cubicBezTo>
                  <a:pt x="82" y="706"/>
                  <a:pt x="81" y="705"/>
                  <a:pt x="81" y="703"/>
                </a:cubicBezTo>
                <a:cubicBezTo>
                  <a:pt x="126" y="698"/>
                  <a:pt x="126" y="698"/>
                  <a:pt x="126" y="698"/>
                </a:cubicBezTo>
                <a:cubicBezTo>
                  <a:pt x="126" y="706"/>
                  <a:pt x="121" y="713"/>
                  <a:pt x="114" y="716"/>
                </a:cubicBezTo>
                <a:close/>
                <a:moveTo>
                  <a:pt x="670" y="92"/>
                </a:moveTo>
                <a:cubicBezTo>
                  <a:pt x="683" y="103"/>
                  <a:pt x="683" y="103"/>
                  <a:pt x="683" y="103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701" y="122"/>
                  <a:pt x="701" y="122"/>
                  <a:pt x="701" y="122"/>
                </a:cubicBezTo>
                <a:cubicBezTo>
                  <a:pt x="709" y="129"/>
                  <a:pt x="709" y="129"/>
                  <a:pt x="709" y="129"/>
                </a:cubicBezTo>
                <a:cubicBezTo>
                  <a:pt x="690" y="175"/>
                  <a:pt x="690" y="175"/>
                  <a:pt x="690" y="175"/>
                </a:cubicBezTo>
                <a:cubicBezTo>
                  <a:pt x="728" y="147"/>
                  <a:pt x="728" y="147"/>
                  <a:pt x="728" y="147"/>
                </a:cubicBezTo>
                <a:cubicBezTo>
                  <a:pt x="739" y="160"/>
                  <a:pt x="739" y="160"/>
                  <a:pt x="739" y="160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68" y="189"/>
                  <a:pt x="668" y="189"/>
                  <a:pt x="668" y="189"/>
                </a:cubicBezTo>
                <a:cubicBezTo>
                  <a:pt x="686" y="145"/>
                  <a:pt x="686" y="145"/>
                  <a:pt x="686" y="145"/>
                </a:cubicBezTo>
                <a:cubicBezTo>
                  <a:pt x="642" y="163"/>
                  <a:pt x="642" y="163"/>
                  <a:pt x="642" y="163"/>
                </a:cubicBezTo>
                <a:cubicBezTo>
                  <a:pt x="630" y="151"/>
                  <a:pt x="630" y="151"/>
                  <a:pt x="630" y="151"/>
                </a:cubicBezTo>
                <a:lnTo>
                  <a:pt x="670" y="92"/>
                </a:lnTo>
                <a:close/>
                <a:moveTo>
                  <a:pt x="541" y="22"/>
                </a:moveTo>
                <a:cubicBezTo>
                  <a:pt x="557" y="28"/>
                  <a:pt x="557" y="28"/>
                  <a:pt x="557" y="28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80" y="40"/>
                  <a:pt x="580" y="40"/>
                  <a:pt x="580" y="40"/>
                </a:cubicBezTo>
                <a:cubicBezTo>
                  <a:pt x="590" y="45"/>
                  <a:pt x="590" y="45"/>
                  <a:pt x="590" y="45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613" y="55"/>
                  <a:pt x="613" y="55"/>
                  <a:pt x="613" y="55"/>
                </a:cubicBezTo>
                <a:cubicBezTo>
                  <a:pt x="628" y="63"/>
                  <a:pt x="628" y="63"/>
                  <a:pt x="628" y="63"/>
                </a:cubicBezTo>
                <a:cubicBezTo>
                  <a:pt x="587" y="122"/>
                  <a:pt x="587" y="122"/>
                  <a:pt x="587" y="122"/>
                </a:cubicBezTo>
                <a:cubicBezTo>
                  <a:pt x="572" y="115"/>
                  <a:pt x="572" y="115"/>
                  <a:pt x="572" y="115"/>
                </a:cubicBezTo>
                <a:cubicBezTo>
                  <a:pt x="574" y="67"/>
                  <a:pt x="574" y="67"/>
                  <a:pt x="574" y="67"/>
                </a:cubicBezTo>
                <a:cubicBezTo>
                  <a:pt x="538" y="99"/>
                  <a:pt x="538" y="99"/>
                  <a:pt x="538" y="99"/>
                </a:cubicBezTo>
                <a:cubicBezTo>
                  <a:pt x="522" y="92"/>
                  <a:pt x="522" y="92"/>
                  <a:pt x="522" y="92"/>
                </a:cubicBezTo>
                <a:lnTo>
                  <a:pt x="541" y="22"/>
                </a:lnTo>
                <a:close/>
                <a:moveTo>
                  <a:pt x="362" y="795"/>
                </a:moveTo>
                <a:cubicBezTo>
                  <a:pt x="378" y="796"/>
                  <a:pt x="378" y="796"/>
                  <a:pt x="378" y="796"/>
                </a:cubicBezTo>
                <a:cubicBezTo>
                  <a:pt x="414" y="840"/>
                  <a:pt x="414" y="840"/>
                  <a:pt x="414" y="840"/>
                </a:cubicBezTo>
                <a:cubicBezTo>
                  <a:pt x="414" y="796"/>
                  <a:pt x="414" y="796"/>
                  <a:pt x="414" y="796"/>
                </a:cubicBezTo>
                <a:cubicBezTo>
                  <a:pt x="431" y="797"/>
                  <a:pt x="431" y="797"/>
                  <a:pt x="431" y="797"/>
                </a:cubicBezTo>
                <a:cubicBezTo>
                  <a:pt x="431" y="868"/>
                  <a:pt x="431" y="868"/>
                  <a:pt x="431" y="868"/>
                </a:cubicBezTo>
                <a:cubicBezTo>
                  <a:pt x="414" y="868"/>
                  <a:pt x="414" y="868"/>
                  <a:pt x="414" y="868"/>
                </a:cubicBezTo>
                <a:cubicBezTo>
                  <a:pt x="414" y="866"/>
                  <a:pt x="414" y="866"/>
                  <a:pt x="414" y="866"/>
                </a:cubicBezTo>
                <a:cubicBezTo>
                  <a:pt x="414" y="864"/>
                  <a:pt x="413" y="861"/>
                  <a:pt x="410" y="858"/>
                </a:cubicBezTo>
                <a:cubicBezTo>
                  <a:pt x="378" y="819"/>
                  <a:pt x="378" y="819"/>
                  <a:pt x="378" y="819"/>
                </a:cubicBezTo>
                <a:cubicBezTo>
                  <a:pt x="377" y="868"/>
                  <a:pt x="377" y="868"/>
                  <a:pt x="377" y="868"/>
                </a:cubicBezTo>
                <a:cubicBezTo>
                  <a:pt x="360" y="867"/>
                  <a:pt x="360" y="867"/>
                  <a:pt x="360" y="867"/>
                </a:cubicBezTo>
                <a:lnTo>
                  <a:pt x="362" y="795"/>
                </a:lnTo>
                <a:close/>
                <a:moveTo>
                  <a:pt x="485" y="39"/>
                </a:moveTo>
                <a:cubicBezTo>
                  <a:pt x="479" y="80"/>
                  <a:pt x="479" y="80"/>
                  <a:pt x="479" y="80"/>
                </a:cubicBezTo>
                <a:cubicBezTo>
                  <a:pt x="463" y="78"/>
                  <a:pt x="463" y="78"/>
                  <a:pt x="463" y="78"/>
                </a:cubicBezTo>
                <a:cubicBezTo>
                  <a:pt x="467" y="40"/>
                  <a:pt x="467" y="40"/>
                  <a:pt x="467" y="40"/>
                </a:cubicBezTo>
                <a:cubicBezTo>
                  <a:pt x="469" y="28"/>
                  <a:pt x="466" y="19"/>
                  <a:pt x="454" y="18"/>
                </a:cubicBezTo>
                <a:cubicBezTo>
                  <a:pt x="442" y="16"/>
                  <a:pt x="437" y="24"/>
                  <a:pt x="436" y="36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14" y="72"/>
                  <a:pt x="414" y="72"/>
                  <a:pt x="414" y="72"/>
                </a:cubicBezTo>
                <a:cubicBezTo>
                  <a:pt x="419" y="31"/>
                  <a:pt x="419" y="31"/>
                  <a:pt x="419" y="31"/>
                </a:cubicBezTo>
                <a:cubicBezTo>
                  <a:pt x="421" y="11"/>
                  <a:pt x="435" y="0"/>
                  <a:pt x="456" y="2"/>
                </a:cubicBezTo>
                <a:cubicBezTo>
                  <a:pt x="478" y="5"/>
                  <a:pt x="487" y="19"/>
                  <a:pt x="485" y="39"/>
                </a:cubicBezTo>
                <a:close/>
                <a:moveTo>
                  <a:pt x="789" y="232"/>
                </a:moveTo>
                <a:cubicBezTo>
                  <a:pt x="779" y="213"/>
                  <a:pt x="756" y="205"/>
                  <a:pt x="736" y="215"/>
                </a:cubicBezTo>
                <a:cubicBezTo>
                  <a:pt x="716" y="226"/>
                  <a:pt x="710" y="249"/>
                  <a:pt x="720" y="269"/>
                </a:cubicBezTo>
                <a:cubicBezTo>
                  <a:pt x="730" y="288"/>
                  <a:pt x="753" y="296"/>
                  <a:pt x="773" y="286"/>
                </a:cubicBezTo>
                <a:cubicBezTo>
                  <a:pt x="793" y="275"/>
                  <a:pt x="799" y="252"/>
                  <a:pt x="789" y="232"/>
                </a:cubicBezTo>
                <a:close/>
                <a:moveTo>
                  <a:pt x="765" y="271"/>
                </a:moveTo>
                <a:cubicBezTo>
                  <a:pt x="754" y="277"/>
                  <a:pt x="740" y="272"/>
                  <a:pt x="734" y="261"/>
                </a:cubicBezTo>
                <a:cubicBezTo>
                  <a:pt x="728" y="250"/>
                  <a:pt x="732" y="236"/>
                  <a:pt x="744" y="230"/>
                </a:cubicBezTo>
                <a:cubicBezTo>
                  <a:pt x="755" y="224"/>
                  <a:pt x="769" y="228"/>
                  <a:pt x="775" y="240"/>
                </a:cubicBezTo>
                <a:cubicBezTo>
                  <a:pt x="781" y="251"/>
                  <a:pt x="777" y="265"/>
                  <a:pt x="765" y="271"/>
                </a:cubicBezTo>
                <a:close/>
                <a:moveTo>
                  <a:pt x="532" y="817"/>
                </a:moveTo>
                <a:cubicBezTo>
                  <a:pt x="500" y="827"/>
                  <a:pt x="500" y="827"/>
                  <a:pt x="500" y="827"/>
                </a:cubicBezTo>
                <a:cubicBezTo>
                  <a:pt x="508" y="855"/>
                  <a:pt x="508" y="855"/>
                  <a:pt x="508" y="855"/>
                </a:cubicBezTo>
                <a:cubicBezTo>
                  <a:pt x="492" y="860"/>
                  <a:pt x="492" y="860"/>
                  <a:pt x="492" y="860"/>
                </a:cubicBezTo>
                <a:cubicBezTo>
                  <a:pt x="472" y="791"/>
                  <a:pt x="472" y="791"/>
                  <a:pt x="472" y="791"/>
                </a:cubicBezTo>
                <a:cubicBezTo>
                  <a:pt x="489" y="786"/>
                  <a:pt x="489" y="786"/>
                  <a:pt x="489" y="786"/>
                </a:cubicBezTo>
                <a:cubicBezTo>
                  <a:pt x="496" y="813"/>
                  <a:pt x="496" y="813"/>
                  <a:pt x="496" y="813"/>
                </a:cubicBezTo>
                <a:cubicBezTo>
                  <a:pt x="528" y="804"/>
                  <a:pt x="528" y="804"/>
                  <a:pt x="528" y="804"/>
                </a:cubicBezTo>
                <a:cubicBezTo>
                  <a:pt x="520" y="777"/>
                  <a:pt x="520" y="777"/>
                  <a:pt x="520" y="777"/>
                </a:cubicBezTo>
                <a:cubicBezTo>
                  <a:pt x="536" y="772"/>
                  <a:pt x="536" y="772"/>
                  <a:pt x="536" y="772"/>
                </a:cubicBezTo>
                <a:cubicBezTo>
                  <a:pt x="557" y="841"/>
                  <a:pt x="557" y="841"/>
                  <a:pt x="557" y="841"/>
                </a:cubicBezTo>
                <a:cubicBezTo>
                  <a:pt x="541" y="846"/>
                  <a:pt x="541" y="846"/>
                  <a:pt x="541" y="846"/>
                </a:cubicBezTo>
                <a:lnTo>
                  <a:pt x="532" y="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object 3"/>
          <p:cNvSpPr txBox="1"/>
          <p:nvPr/>
        </p:nvSpPr>
        <p:spPr>
          <a:xfrm>
            <a:off x="2832100" y="7338219"/>
            <a:ext cx="5334000" cy="5306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Mogens Mogensen har besluttet at gå på pension efter 31 år i Københavns Kommune, heraf 18 år som jurist .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Jeg håber, du vil komme og være med </a:t>
            </a:r>
            <a:br>
              <a:rPr lang="da-DK" sz="1900" spc="-40" dirty="0">
                <a:latin typeface="KBH"/>
                <a:cs typeface="KBH"/>
              </a:rPr>
            </a:br>
            <a:r>
              <a:rPr lang="da-DK" sz="1900" spc="-40" dirty="0">
                <a:latin typeface="KBH"/>
                <a:cs typeface="KBH"/>
              </a:rPr>
              <a:t>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2100" b="1" spc="-40" dirty="0">
                <a:latin typeface="KBH" pitchFamily="2" charset="77"/>
                <a:cs typeface="KBH"/>
              </a:rPr>
              <a:t>onsdag den 19. juni kl. 15-17</a:t>
            </a:r>
            <a:br>
              <a:rPr lang="da-DK" sz="2100" b="1" spc="-40" dirty="0">
                <a:latin typeface="KBH" pitchFamily="2" charset="77"/>
                <a:cs typeface="KBH"/>
              </a:rPr>
            </a:br>
            <a:r>
              <a:rPr lang="da-DK" sz="2100" b="1" spc="-40" dirty="0">
                <a:latin typeface="KBH" pitchFamily="2" charset="77"/>
                <a:cs typeface="KBH"/>
              </a:rPr>
              <a:t>i Festsalen i De Gamles By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Venlig hilsen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Gitte Bloch Hansen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Sundheds- og Omsorgsforvaltningen</a:t>
            </a:r>
            <a:endParaRPr sz="1750" dirty="0">
              <a:latin typeface="KBH"/>
              <a:cs typeface="KBH"/>
            </a:endParaRPr>
          </a:p>
        </p:txBody>
      </p:sp>
    </p:spTree>
    <p:extLst>
      <p:ext uri="{BB962C8B-B14F-4D97-AF65-F5344CB8AC3E}">
        <p14:creationId xmlns:p14="http://schemas.microsoft.com/office/powerpoint/2010/main" val="1818992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4300" cy="16200438"/>
          </a:xfrm>
          <a:custGeom>
            <a:avLst/>
            <a:gdLst/>
            <a:ahLst/>
            <a:cxnLst/>
            <a:rect l="l" t="t" r="r" b="b"/>
            <a:pathLst>
              <a:path w="9000490" h="16200119">
                <a:moveTo>
                  <a:pt x="0" y="16200005"/>
                </a:moveTo>
                <a:lnTo>
                  <a:pt x="9000007" y="16200005"/>
                </a:lnTo>
                <a:lnTo>
                  <a:pt x="9000007" y="0"/>
                </a:lnTo>
                <a:lnTo>
                  <a:pt x="0" y="0"/>
                </a:lnTo>
                <a:lnTo>
                  <a:pt x="0" y="16200005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1062C58-FB13-7D42-BFBF-BE8116580B92}"/>
              </a:ext>
            </a:extLst>
          </p:cNvPr>
          <p:cNvSpPr txBox="1"/>
          <p:nvPr/>
        </p:nvSpPr>
        <p:spPr>
          <a:xfrm>
            <a:off x="1835150" y="737393"/>
            <a:ext cx="647828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spcBef>
                <a:spcPts val="100"/>
              </a:spcBef>
            </a:pPr>
            <a:r>
              <a:rPr lang="da-DK" sz="5400" spc="-40" dirty="0">
                <a:solidFill>
                  <a:schemeClr val="accent2"/>
                </a:solidFill>
                <a:latin typeface="KBH Black" pitchFamily="2" charset="77"/>
                <a:cs typeface="KBH"/>
              </a:rPr>
              <a:t>Afskeds-reception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FFD0E6D-BDDD-0842-BA36-851D8B4BE351}"/>
              </a:ext>
            </a:extLst>
          </p:cNvPr>
          <p:cNvSpPr txBox="1"/>
          <p:nvPr/>
        </p:nvSpPr>
        <p:spPr>
          <a:xfrm>
            <a:off x="615950" y="3139836"/>
            <a:ext cx="728958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chemeClr val="accent2"/>
                </a:solidFill>
                <a:latin typeface="KBH Black" pitchFamily="2" charset="77"/>
                <a:cs typeface="KBH"/>
              </a:rPr>
              <a:t>Forstander for Skolen Vester Mogens Mogensen</a:t>
            </a:r>
            <a:endParaRPr lang="da-DK" sz="5400" dirty="0">
              <a:solidFill>
                <a:schemeClr val="accent2"/>
              </a:solidFill>
              <a:latin typeface="KBH Black" pitchFamily="2" charset="77"/>
              <a:cs typeface="KBH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575C052-BF1D-BC40-9F05-675FEFDFB137}"/>
              </a:ext>
            </a:extLst>
          </p:cNvPr>
          <p:cNvSpPr>
            <a:spLocks noEditPoints="1"/>
          </p:cNvSpPr>
          <p:nvPr/>
        </p:nvSpPr>
        <p:spPr bwMode="auto">
          <a:xfrm>
            <a:off x="6731388" y="2604965"/>
            <a:ext cx="1434712" cy="1491457"/>
          </a:xfrm>
          <a:custGeom>
            <a:avLst/>
            <a:gdLst>
              <a:gd name="T0" fmla="*/ 445 w 833"/>
              <a:gd name="T1" fmla="*/ 273 h 868"/>
              <a:gd name="T2" fmla="*/ 485 w 833"/>
              <a:gd name="T3" fmla="*/ 251 h 868"/>
              <a:gd name="T4" fmla="*/ 453 w 833"/>
              <a:gd name="T5" fmla="*/ 313 h 868"/>
              <a:gd name="T6" fmla="*/ 388 w 833"/>
              <a:gd name="T7" fmla="*/ 305 h 868"/>
              <a:gd name="T8" fmla="*/ 446 w 833"/>
              <a:gd name="T9" fmla="*/ 356 h 868"/>
              <a:gd name="T10" fmla="*/ 460 w 833"/>
              <a:gd name="T11" fmla="*/ 370 h 868"/>
              <a:gd name="T12" fmla="*/ 402 w 833"/>
              <a:gd name="T13" fmla="*/ 463 h 868"/>
              <a:gd name="T14" fmla="*/ 416 w 833"/>
              <a:gd name="T15" fmla="*/ 176 h 868"/>
              <a:gd name="T16" fmla="*/ 297 w 833"/>
              <a:gd name="T17" fmla="*/ 391 h 868"/>
              <a:gd name="T18" fmla="*/ 283 w 833"/>
              <a:gd name="T19" fmla="*/ 359 h 868"/>
              <a:gd name="T20" fmla="*/ 240 w 833"/>
              <a:gd name="T21" fmla="*/ 346 h 868"/>
              <a:gd name="T22" fmla="*/ 228 w 833"/>
              <a:gd name="T23" fmla="*/ 401 h 868"/>
              <a:gd name="T24" fmla="*/ 570 w 833"/>
              <a:gd name="T25" fmla="*/ 328 h 868"/>
              <a:gd name="T26" fmla="*/ 576 w 833"/>
              <a:gd name="T27" fmla="*/ 391 h 868"/>
              <a:gd name="T28" fmla="*/ 563 w 833"/>
              <a:gd name="T29" fmla="*/ 359 h 868"/>
              <a:gd name="T30" fmla="*/ 520 w 833"/>
              <a:gd name="T31" fmla="*/ 346 h 868"/>
              <a:gd name="T32" fmla="*/ 508 w 833"/>
              <a:gd name="T33" fmla="*/ 401 h 868"/>
              <a:gd name="T34" fmla="*/ 270 w 833"/>
              <a:gd name="T35" fmla="*/ 214 h 868"/>
              <a:gd name="T36" fmla="*/ 312 w 833"/>
              <a:gd name="T37" fmla="*/ 231 h 868"/>
              <a:gd name="T38" fmla="*/ 498 w 833"/>
              <a:gd name="T39" fmla="*/ 570 h 868"/>
              <a:gd name="T40" fmla="*/ 173 w 833"/>
              <a:gd name="T41" fmla="*/ 546 h 868"/>
              <a:gd name="T42" fmla="*/ 445 w 833"/>
              <a:gd name="T43" fmla="*/ 582 h 868"/>
              <a:gd name="T44" fmla="*/ 539 w 833"/>
              <a:gd name="T45" fmla="*/ 616 h 868"/>
              <a:gd name="T46" fmla="*/ 210 w 833"/>
              <a:gd name="T47" fmla="*/ 601 h 868"/>
              <a:gd name="T48" fmla="*/ 539 w 833"/>
              <a:gd name="T49" fmla="*/ 616 h 868"/>
              <a:gd name="T50" fmla="*/ 668 w 833"/>
              <a:gd name="T51" fmla="*/ 779 h 868"/>
              <a:gd name="T52" fmla="*/ 654 w 833"/>
              <a:gd name="T53" fmla="*/ 789 h 868"/>
              <a:gd name="T54" fmla="*/ 317 w 833"/>
              <a:gd name="T55" fmla="*/ 802 h 868"/>
              <a:gd name="T56" fmla="*/ 304 w 833"/>
              <a:gd name="T57" fmla="*/ 843 h 868"/>
              <a:gd name="T58" fmla="*/ 250 w 833"/>
              <a:gd name="T59" fmla="*/ 91 h 868"/>
              <a:gd name="T60" fmla="*/ 192 w 833"/>
              <a:gd name="T61" fmla="*/ 55 h 868"/>
              <a:gd name="T62" fmla="*/ 749 w 833"/>
              <a:gd name="T63" fmla="*/ 324 h 868"/>
              <a:gd name="T64" fmla="*/ 762 w 833"/>
              <a:gd name="T65" fmla="*/ 385 h 868"/>
              <a:gd name="T66" fmla="*/ 754 w 833"/>
              <a:gd name="T67" fmla="*/ 504 h 868"/>
              <a:gd name="T68" fmla="*/ 830 w 833"/>
              <a:gd name="T69" fmla="*/ 519 h 868"/>
              <a:gd name="T70" fmla="*/ 172 w 833"/>
              <a:gd name="T71" fmla="*/ 803 h 868"/>
              <a:gd name="T72" fmla="*/ 166 w 833"/>
              <a:gd name="T73" fmla="*/ 784 h 868"/>
              <a:gd name="T74" fmla="*/ 192 w 833"/>
              <a:gd name="T75" fmla="*/ 765 h 868"/>
              <a:gd name="T76" fmla="*/ 29 w 833"/>
              <a:gd name="T77" fmla="*/ 657 h 868"/>
              <a:gd name="T78" fmla="*/ 716 w 833"/>
              <a:gd name="T79" fmla="*/ 614 h 868"/>
              <a:gd name="T80" fmla="*/ 785 w 833"/>
              <a:gd name="T81" fmla="*/ 612 h 868"/>
              <a:gd name="T82" fmla="*/ 317 w 833"/>
              <a:gd name="T83" fmla="*/ 38 h 868"/>
              <a:gd name="T84" fmla="*/ 356 w 833"/>
              <a:gd name="T85" fmla="*/ 53 h 868"/>
              <a:gd name="T86" fmla="*/ 680 w 833"/>
              <a:gd name="T87" fmla="*/ 667 h 868"/>
              <a:gd name="T88" fmla="*/ 141 w 833"/>
              <a:gd name="T89" fmla="*/ 687 h 868"/>
              <a:gd name="T90" fmla="*/ 69 w 833"/>
              <a:gd name="T91" fmla="*/ 715 h 868"/>
              <a:gd name="T92" fmla="*/ 80 w 833"/>
              <a:gd name="T93" fmla="*/ 694 h 868"/>
              <a:gd name="T94" fmla="*/ 670 w 833"/>
              <a:gd name="T95" fmla="*/ 92 h 868"/>
              <a:gd name="T96" fmla="*/ 739 w 833"/>
              <a:gd name="T97" fmla="*/ 160 h 868"/>
              <a:gd name="T98" fmla="*/ 541 w 833"/>
              <a:gd name="T99" fmla="*/ 22 h 868"/>
              <a:gd name="T100" fmla="*/ 628 w 833"/>
              <a:gd name="T101" fmla="*/ 63 h 868"/>
              <a:gd name="T102" fmla="*/ 362 w 833"/>
              <a:gd name="T103" fmla="*/ 795 h 868"/>
              <a:gd name="T104" fmla="*/ 414 w 833"/>
              <a:gd name="T105" fmla="*/ 866 h 868"/>
              <a:gd name="T106" fmla="*/ 479 w 833"/>
              <a:gd name="T107" fmla="*/ 80 h 868"/>
              <a:gd name="T108" fmla="*/ 419 w 833"/>
              <a:gd name="T109" fmla="*/ 31 h 868"/>
              <a:gd name="T110" fmla="*/ 789 w 833"/>
              <a:gd name="T111" fmla="*/ 232 h 868"/>
              <a:gd name="T112" fmla="*/ 500 w 833"/>
              <a:gd name="T113" fmla="*/ 827 h 868"/>
              <a:gd name="T114" fmla="*/ 520 w 833"/>
              <a:gd name="T115" fmla="*/ 77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" h="868">
                <a:moveTo>
                  <a:pt x="445" y="273"/>
                </a:moveTo>
                <a:cubicBezTo>
                  <a:pt x="445" y="277"/>
                  <a:pt x="445" y="277"/>
                  <a:pt x="445" y="277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63"/>
                  <a:pt x="402" y="198"/>
                  <a:pt x="402" y="198"/>
                </a:cubicBezTo>
                <a:cubicBezTo>
                  <a:pt x="402" y="198"/>
                  <a:pt x="445" y="263"/>
                  <a:pt x="445" y="273"/>
                </a:cubicBezTo>
                <a:close/>
                <a:moveTo>
                  <a:pt x="504" y="203"/>
                </a:moveTo>
                <a:cubicBezTo>
                  <a:pt x="497" y="203"/>
                  <a:pt x="490" y="206"/>
                  <a:pt x="484" y="210"/>
                </a:cubicBezTo>
                <a:cubicBezTo>
                  <a:pt x="484" y="211"/>
                  <a:pt x="484" y="211"/>
                  <a:pt x="485" y="211"/>
                </a:cubicBezTo>
                <a:cubicBezTo>
                  <a:pt x="488" y="210"/>
                  <a:pt x="492" y="210"/>
                  <a:pt x="495" y="211"/>
                </a:cubicBezTo>
                <a:cubicBezTo>
                  <a:pt x="503" y="213"/>
                  <a:pt x="509" y="219"/>
                  <a:pt x="511" y="227"/>
                </a:cubicBezTo>
                <a:cubicBezTo>
                  <a:pt x="513" y="240"/>
                  <a:pt x="503" y="251"/>
                  <a:pt x="491" y="251"/>
                </a:cubicBezTo>
                <a:cubicBezTo>
                  <a:pt x="489" y="251"/>
                  <a:pt x="487" y="251"/>
                  <a:pt x="485" y="251"/>
                </a:cubicBezTo>
                <a:cubicBezTo>
                  <a:pt x="484" y="251"/>
                  <a:pt x="484" y="251"/>
                  <a:pt x="484" y="251"/>
                </a:cubicBezTo>
                <a:cubicBezTo>
                  <a:pt x="489" y="256"/>
                  <a:pt x="496" y="258"/>
                  <a:pt x="503" y="258"/>
                </a:cubicBezTo>
                <a:cubicBezTo>
                  <a:pt x="518" y="258"/>
                  <a:pt x="531" y="245"/>
                  <a:pt x="530" y="230"/>
                </a:cubicBezTo>
                <a:cubicBezTo>
                  <a:pt x="530" y="216"/>
                  <a:pt x="518" y="204"/>
                  <a:pt x="504" y="203"/>
                </a:cubicBezTo>
                <a:moveTo>
                  <a:pt x="446" y="356"/>
                </a:moveTo>
                <a:cubicBezTo>
                  <a:pt x="446" y="356"/>
                  <a:pt x="443" y="335"/>
                  <a:pt x="443" y="328"/>
                </a:cubicBezTo>
                <a:cubicBezTo>
                  <a:pt x="443" y="317"/>
                  <a:pt x="453" y="313"/>
                  <a:pt x="453" y="313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36" y="290"/>
                  <a:pt x="436" y="290"/>
                  <a:pt x="436" y="290"/>
                </a:cubicBezTo>
                <a:cubicBezTo>
                  <a:pt x="434" y="305"/>
                  <a:pt x="434" y="305"/>
                  <a:pt x="434" y="305"/>
                </a:cubicBezTo>
                <a:cubicBezTo>
                  <a:pt x="417" y="305"/>
                  <a:pt x="417" y="305"/>
                  <a:pt x="417" y="305"/>
                </a:cubicBezTo>
                <a:cubicBezTo>
                  <a:pt x="415" y="290"/>
                  <a:pt x="415" y="290"/>
                  <a:pt x="415" y="290"/>
                </a:cubicBezTo>
                <a:cubicBezTo>
                  <a:pt x="389" y="290"/>
                  <a:pt x="389" y="290"/>
                  <a:pt x="389" y="290"/>
                </a:cubicBezTo>
                <a:cubicBezTo>
                  <a:pt x="388" y="305"/>
                  <a:pt x="388" y="305"/>
                  <a:pt x="388" y="305"/>
                </a:cubicBezTo>
                <a:cubicBezTo>
                  <a:pt x="371" y="305"/>
                  <a:pt x="371" y="305"/>
                  <a:pt x="371" y="305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50" y="290"/>
                  <a:pt x="350" y="290"/>
                  <a:pt x="350" y="290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61" y="317"/>
                  <a:pt x="361" y="328"/>
                </a:cubicBezTo>
                <a:cubicBezTo>
                  <a:pt x="361" y="335"/>
                  <a:pt x="359" y="356"/>
                  <a:pt x="359" y="356"/>
                </a:cubicBezTo>
                <a:lnTo>
                  <a:pt x="446" y="356"/>
                </a:lnTo>
                <a:close/>
                <a:moveTo>
                  <a:pt x="290" y="334"/>
                </a:moveTo>
                <a:cubicBezTo>
                  <a:pt x="290" y="328"/>
                  <a:pt x="290" y="328"/>
                  <a:pt x="290" y="328"/>
                </a:cubicBezTo>
                <a:cubicBezTo>
                  <a:pt x="290" y="311"/>
                  <a:pt x="278" y="300"/>
                  <a:pt x="262" y="300"/>
                </a:cubicBezTo>
                <a:cubicBezTo>
                  <a:pt x="247" y="300"/>
                  <a:pt x="235" y="311"/>
                  <a:pt x="235" y="328"/>
                </a:cubicBezTo>
                <a:cubicBezTo>
                  <a:pt x="235" y="334"/>
                  <a:pt x="235" y="334"/>
                  <a:pt x="235" y="334"/>
                </a:cubicBezTo>
                <a:lnTo>
                  <a:pt x="290" y="334"/>
                </a:lnTo>
                <a:close/>
                <a:moveTo>
                  <a:pt x="460" y="370"/>
                </a:moveTo>
                <a:cubicBezTo>
                  <a:pt x="345" y="370"/>
                  <a:pt x="345" y="370"/>
                  <a:pt x="345" y="370"/>
                </a:cubicBezTo>
                <a:cubicBezTo>
                  <a:pt x="345" y="387"/>
                  <a:pt x="345" y="387"/>
                  <a:pt x="345" y="387"/>
                </a:cubicBezTo>
                <a:cubicBezTo>
                  <a:pt x="345" y="387"/>
                  <a:pt x="352" y="391"/>
                  <a:pt x="352" y="399"/>
                </a:cubicBezTo>
                <a:cubicBezTo>
                  <a:pt x="352" y="414"/>
                  <a:pt x="340" y="478"/>
                  <a:pt x="342" y="523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385" y="480"/>
                  <a:pt x="385" y="480"/>
                  <a:pt x="385" y="480"/>
                </a:cubicBezTo>
                <a:cubicBezTo>
                  <a:pt x="386" y="469"/>
                  <a:pt x="393" y="463"/>
                  <a:pt x="402" y="463"/>
                </a:cubicBezTo>
                <a:cubicBezTo>
                  <a:pt x="411" y="463"/>
                  <a:pt x="418" y="469"/>
                  <a:pt x="420" y="480"/>
                </a:cubicBezTo>
                <a:cubicBezTo>
                  <a:pt x="423" y="523"/>
                  <a:pt x="423" y="523"/>
                  <a:pt x="423" y="523"/>
                </a:cubicBezTo>
                <a:cubicBezTo>
                  <a:pt x="463" y="523"/>
                  <a:pt x="463" y="523"/>
                  <a:pt x="463" y="523"/>
                </a:cubicBezTo>
                <a:cubicBezTo>
                  <a:pt x="465" y="478"/>
                  <a:pt x="453" y="414"/>
                  <a:pt x="453" y="399"/>
                </a:cubicBezTo>
                <a:cubicBezTo>
                  <a:pt x="453" y="391"/>
                  <a:pt x="460" y="387"/>
                  <a:pt x="460" y="387"/>
                </a:cubicBezTo>
                <a:cubicBezTo>
                  <a:pt x="460" y="370"/>
                  <a:pt x="460" y="370"/>
                  <a:pt x="460" y="370"/>
                </a:cubicBezTo>
                <a:moveTo>
                  <a:pt x="416" y="176"/>
                </a:moveTo>
                <a:cubicBezTo>
                  <a:pt x="416" y="168"/>
                  <a:pt x="410" y="162"/>
                  <a:pt x="402" y="162"/>
                </a:cubicBezTo>
                <a:cubicBezTo>
                  <a:pt x="395" y="162"/>
                  <a:pt x="388" y="168"/>
                  <a:pt x="388" y="176"/>
                </a:cubicBezTo>
                <a:cubicBezTo>
                  <a:pt x="388" y="184"/>
                  <a:pt x="395" y="190"/>
                  <a:pt x="402" y="190"/>
                </a:cubicBezTo>
                <a:cubicBezTo>
                  <a:pt x="410" y="190"/>
                  <a:pt x="416" y="184"/>
                  <a:pt x="416" y="176"/>
                </a:cubicBezTo>
                <a:moveTo>
                  <a:pt x="290" y="401"/>
                </a:moveTo>
                <a:cubicBezTo>
                  <a:pt x="297" y="401"/>
                  <a:pt x="297" y="401"/>
                  <a:pt x="297" y="40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7" y="391"/>
                  <a:pt x="288" y="389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7" y="371"/>
                  <a:pt x="287" y="371"/>
                  <a:pt x="287" y="371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271" y="359"/>
                  <a:pt x="271" y="359"/>
                  <a:pt x="271" y="359"/>
                </a:cubicBezTo>
                <a:cubicBezTo>
                  <a:pt x="269" y="346"/>
                  <a:pt x="269" y="346"/>
                  <a:pt x="269" y="346"/>
                </a:cubicBezTo>
                <a:cubicBezTo>
                  <a:pt x="262" y="346"/>
                  <a:pt x="262" y="346"/>
                  <a:pt x="262" y="346"/>
                </a:cubicBezTo>
                <a:cubicBezTo>
                  <a:pt x="256" y="346"/>
                  <a:pt x="256" y="346"/>
                  <a:pt x="256" y="346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42" y="359"/>
                  <a:pt x="242" y="359"/>
                  <a:pt x="242" y="359"/>
                </a:cubicBezTo>
                <a:cubicBezTo>
                  <a:pt x="240" y="346"/>
                  <a:pt x="240" y="346"/>
                  <a:pt x="240" y="346"/>
                </a:cubicBezTo>
                <a:cubicBezTo>
                  <a:pt x="228" y="346"/>
                  <a:pt x="228" y="346"/>
                  <a:pt x="228" y="346"/>
                </a:cubicBezTo>
                <a:cubicBezTo>
                  <a:pt x="229" y="364"/>
                  <a:pt x="229" y="364"/>
                  <a:pt x="229" y="364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9"/>
                  <a:pt x="228" y="391"/>
                  <a:pt x="228" y="391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436"/>
                  <a:pt x="218" y="486"/>
                  <a:pt x="218" y="523"/>
                </a:cubicBezTo>
                <a:cubicBezTo>
                  <a:pt x="262" y="523"/>
                  <a:pt x="262" y="523"/>
                  <a:pt x="262" y="523"/>
                </a:cubicBezTo>
                <a:cubicBezTo>
                  <a:pt x="307" y="523"/>
                  <a:pt x="307" y="523"/>
                  <a:pt x="307" y="523"/>
                </a:cubicBezTo>
                <a:cubicBezTo>
                  <a:pt x="307" y="486"/>
                  <a:pt x="290" y="436"/>
                  <a:pt x="290" y="401"/>
                </a:cubicBezTo>
                <a:close/>
                <a:moveTo>
                  <a:pt x="570" y="334"/>
                </a:moveTo>
                <a:cubicBezTo>
                  <a:pt x="570" y="328"/>
                  <a:pt x="570" y="328"/>
                  <a:pt x="570" y="328"/>
                </a:cubicBezTo>
                <a:cubicBezTo>
                  <a:pt x="570" y="311"/>
                  <a:pt x="557" y="300"/>
                  <a:pt x="542" y="300"/>
                </a:cubicBezTo>
                <a:cubicBezTo>
                  <a:pt x="527" y="300"/>
                  <a:pt x="514" y="311"/>
                  <a:pt x="514" y="328"/>
                </a:cubicBezTo>
                <a:cubicBezTo>
                  <a:pt x="514" y="334"/>
                  <a:pt x="514" y="334"/>
                  <a:pt x="514" y="334"/>
                </a:cubicBezTo>
                <a:lnTo>
                  <a:pt x="570" y="334"/>
                </a:lnTo>
                <a:close/>
                <a:moveTo>
                  <a:pt x="569" y="401"/>
                </a:moveTo>
                <a:cubicBezTo>
                  <a:pt x="576" y="401"/>
                  <a:pt x="576" y="401"/>
                  <a:pt x="576" y="401"/>
                </a:cubicBezTo>
                <a:cubicBezTo>
                  <a:pt x="576" y="391"/>
                  <a:pt x="576" y="391"/>
                  <a:pt x="576" y="391"/>
                </a:cubicBezTo>
                <a:cubicBezTo>
                  <a:pt x="576" y="391"/>
                  <a:pt x="567" y="389"/>
                  <a:pt x="567" y="380"/>
                </a:cubicBezTo>
                <a:cubicBezTo>
                  <a:pt x="567" y="380"/>
                  <a:pt x="567" y="380"/>
                  <a:pt x="567" y="380"/>
                </a:cubicBezTo>
                <a:cubicBezTo>
                  <a:pt x="567" y="371"/>
                  <a:pt x="567" y="371"/>
                  <a:pt x="567" y="371"/>
                </a:cubicBezTo>
                <a:cubicBezTo>
                  <a:pt x="575" y="364"/>
                  <a:pt x="575" y="364"/>
                  <a:pt x="575" y="364"/>
                </a:cubicBezTo>
                <a:cubicBezTo>
                  <a:pt x="577" y="346"/>
                  <a:pt x="577" y="346"/>
                  <a:pt x="577" y="346"/>
                </a:cubicBezTo>
                <a:cubicBezTo>
                  <a:pt x="565" y="346"/>
                  <a:pt x="565" y="346"/>
                  <a:pt x="565" y="346"/>
                </a:cubicBezTo>
                <a:cubicBezTo>
                  <a:pt x="563" y="359"/>
                  <a:pt x="563" y="359"/>
                  <a:pt x="563" y="359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9" y="346"/>
                  <a:pt x="549" y="346"/>
                  <a:pt x="549" y="346"/>
                </a:cubicBezTo>
                <a:cubicBezTo>
                  <a:pt x="542" y="346"/>
                  <a:pt x="542" y="346"/>
                  <a:pt x="542" y="346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533" y="359"/>
                  <a:pt x="533" y="359"/>
                  <a:pt x="533" y="359"/>
                </a:cubicBezTo>
                <a:cubicBezTo>
                  <a:pt x="521" y="359"/>
                  <a:pt x="521" y="359"/>
                  <a:pt x="521" y="359"/>
                </a:cubicBezTo>
                <a:cubicBezTo>
                  <a:pt x="520" y="346"/>
                  <a:pt x="520" y="346"/>
                  <a:pt x="520" y="346"/>
                </a:cubicBezTo>
                <a:cubicBezTo>
                  <a:pt x="507" y="346"/>
                  <a:pt x="507" y="346"/>
                  <a:pt x="507" y="346"/>
                </a:cubicBezTo>
                <a:cubicBezTo>
                  <a:pt x="509" y="364"/>
                  <a:pt x="509" y="364"/>
                  <a:pt x="509" y="364"/>
                </a:cubicBezTo>
                <a:cubicBezTo>
                  <a:pt x="517" y="371"/>
                  <a:pt x="517" y="371"/>
                  <a:pt x="517" y="371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9"/>
                  <a:pt x="508" y="391"/>
                  <a:pt x="508" y="391"/>
                </a:cubicBezTo>
                <a:cubicBezTo>
                  <a:pt x="508" y="401"/>
                  <a:pt x="508" y="401"/>
                  <a:pt x="508" y="401"/>
                </a:cubicBezTo>
                <a:cubicBezTo>
                  <a:pt x="515" y="401"/>
                  <a:pt x="515" y="401"/>
                  <a:pt x="515" y="401"/>
                </a:cubicBezTo>
                <a:cubicBezTo>
                  <a:pt x="515" y="436"/>
                  <a:pt x="497" y="486"/>
                  <a:pt x="497" y="523"/>
                </a:cubicBezTo>
                <a:cubicBezTo>
                  <a:pt x="542" y="523"/>
                  <a:pt x="542" y="523"/>
                  <a:pt x="542" y="523"/>
                </a:cubicBezTo>
                <a:cubicBezTo>
                  <a:pt x="587" y="523"/>
                  <a:pt x="587" y="523"/>
                  <a:pt x="587" y="523"/>
                </a:cubicBezTo>
                <a:cubicBezTo>
                  <a:pt x="587" y="486"/>
                  <a:pt x="570" y="436"/>
                  <a:pt x="569" y="401"/>
                </a:cubicBezTo>
                <a:close/>
                <a:moveTo>
                  <a:pt x="292" y="219"/>
                </a:moveTo>
                <a:cubicBezTo>
                  <a:pt x="270" y="214"/>
                  <a:pt x="270" y="214"/>
                  <a:pt x="270" y="214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70" y="247"/>
                  <a:pt x="270" y="247"/>
                  <a:pt x="270" y="247"/>
                </a:cubicBezTo>
                <a:cubicBezTo>
                  <a:pt x="292" y="242"/>
                  <a:pt x="292" y="242"/>
                  <a:pt x="292" y="242"/>
                </a:cubicBezTo>
                <a:cubicBezTo>
                  <a:pt x="299" y="264"/>
                  <a:pt x="299" y="264"/>
                  <a:pt x="299" y="264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12" y="231"/>
                  <a:pt x="312" y="231"/>
                  <a:pt x="312" y="231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299" y="198"/>
                  <a:pt x="299" y="198"/>
                  <a:pt x="299" y="198"/>
                </a:cubicBezTo>
                <a:lnTo>
                  <a:pt x="292" y="219"/>
                </a:lnTo>
                <a:close/>
                <a:moveTo>
                  <a:pt x="594" y="540"/>
                </a:moveTo>
                <a:cubicBezTo>
                  <a:pt x="566" y="540"/>
                  <a:pt x="552" y="551"/>
                  <a:pt x="539" y="558"/>
                </a:cubicBezTo>
                <a:cubicBezTo>
                  <a:pt x="528" y="564"/>
                  <a:pt x="518" y="570"/>
                  <a:pt x="498" y="570"/>
                </a:cubicBezTo>
                <a:cubicBezTo>
                  <a:pt x="477" y="570"/>
                  <a:pt x="468" y="564"/>
                  <a:pt x="456" y="558"/>
                </a:cubicBezTo>
                <a:cubicBezTo>
                  <a:pt x="444" y="551"/>
                  <a:pt x="429" y="543"/>
                  <a:pt x="402" y="543"/>
                </a:cubicBezTo>
                <a:cubicBezTo>
                  <a:pt x="375" y="543"/>
                  <a:pt x="361" y="551"/>
                  <a:pt x="348" y="558"/>
                </a:cubicBezTo>
                <a:cubicBezTo>
                  <a:pt x="337" y="564"/>
                  <a:pt x="327" y="570"/>
                  <a:pt x="307" y="570"/>
                </a:cubicBezTo>
                <a:cubicBezTo>
                  <a:pt x="286" y="570"/>
                  <a:pt x="277" y="564"/>
                  <a:pt x="265" y="558"/>
                </a:cubicBezTo>
                <a:cubicBezTo>
                  <a:pt x="253" y="551"/>
                  <a:pt x="238" y="540"/>
                  <a:pt x="211" y="540"/>
                </a:cubicBezTo>
                <a:cubicBezTo>
                  <a:pt x="193" y="540"/>
                  <a:pt x="173" y="546"/>
                  <a:pt x="173" y="546"/>
                </a:cubicBezTo>
                <a:cubicBezTo>
                  <a:pt x="188" y="571"/>
                  <a:pt x="188" y="571"/>
                  <a:pt x="188" y="571"/>
                </a:cubicBezTo>
                <a:cubicBezTo>
                  <a:pt x="188" y="571"/>
                  <a:pt x="200" y="569"/>
                  <a:pt x="211" y="569"/>
                </a:cubicBezTo>
                <a:cubicBezTo>
                  <a:pt x="231" y="569"/>
                  <a:pt x="242" y="575"/>
                  <a:pt x="254" y="582"/>
                </a:cubicBezTo>
                <a:cubicBezTo>
                  <a:pt x="266" y="589"/>
                  <a:pt x="277" y="598"/>
                  <a:pt x="304" y="598"/>
                </a:cubicBezTo>
                <a:cubicBezTo>
                  <a:pt x="332" y="598"/>
                  <a:pt x="347" y="589"/>
                  <a:pt x="359" y="582"/>
                </a:cubicBezTo>
                <a:cubicBezTo>
                  <a:pt x="371" y="576"/>
                  <a:pt x="382" y="571"/>
                  <a:pt x="402" y="571"/>
                </a:cubicBezTo>
                <a:cubicBezTo>
                  <a:pt x="423" y="571"/>
                  <a:pt x="434" y="576"/>
                  <a:pt x="445" y="582"/>
                </a:cubicBezTo>
                <a:cubicBezTo>
                  <a:pt x="458" y="589"/>
                  <a:pt x="473" y="598"/>
                  <a:pt x="500" y="598"/>
                </a:cubicBezTo>
                <a:cubicBezTo>
                  <a:pt x="528" y="598"/>
                  <a:pt x="538" y="589"/>
                  <a:pt x="551" y="582"/>
                </a:cubicBezTo>
                <a:cubicBezTo>
                  <a:pt x="562" y="575"/>
                  <a:pt x="573" y="569"/>
                  <a:pt x="594" y="569"/>
                </a:cubicBezTo>
                <a:cubicBezTo>
                  <a:pt x="604" y="569"/>
                  <a:pt x="617" y="571"/>
                  <a:pt x="617" y="571"/>
                </a:cubicBezTo>
                <a:cubicBezTo>
                  <a:pt x="632" y="546"/>
                  <a:pt x="632" y="546"/>
                  <a:pt x="632" y="546"/>
                </a:cubicBezTo>
                <a:cubicBezTo>
                  <a:pt x="632" y="546"/>
                  <a:pt x="611" y="540"/>
                  <a:pt x="594" y="540"/>
                </a:cubicBezTo>
                <a:close/>
                <a:moveTo>
                  <a:pt x="539" y="616"/>
                </a:moveTo>
                <a:cubicBezTo>
                  <a:pt x="528" y="622"/>
                  <a:pt x="517" y="626"/>
                  <a:pt x="497" y="626"/>
                </a:cubicBezTo>
                <a:cubicBezTo>
                  <a:pt x="477" y="626"/>
                  <a:pt x="466" y="622"/>
                  <a:pt x="455" y="616"/>
                </a:cubicBezTo>
                <a:cubicBezTo>
                  <a:pt x="443" y="609"/>
                  <a:pt x="428" y="600"/>
                  <a:pt x="402" y="600"/>
                </a:cubicBezTo>
                <a:cubicBezTo>
                  <a:pt x="376" y="600"/>
                  <a:pt x="362" y="609"/>
                  <a:pt x="350" y="616"/>
                </a:cubicBezTo>
                <a:cubicBezTo>
                  <a:pt x="339" y="622"/>
                  <a:pt x="328" y="626"/>
                  <a:pt x="308" y="626"/>
                </a:cubicBezTo>
                <a:cubicBezTo>
                  <a:pt x="288" y="626"/>
                  <a:pt x="277" y="622"/>
                  <a:pt x="266" y="616"/>
                </a:cubicBezTo>
                <a:cubicBezTo>
                  <a:pt x="254" y="609"/>
                  <a:pt x="237" y="598"/>
                  <a:pt x="210" y="601"/>
                </a:cubicBezTo>
                <a:cubicBezTo>
                  <a:pt x="251" y="655"/>
                  <a:pt x="309" y="654"/>
                  <a:pt x="309" y="654"/>
                </a:cubicBezTo>
                <a:cubicBezTo>
                  <a:pt x="334" y="654"/>
                  <a:pt x="348" y="649"/>
                  <a:pt x="361" y="642"/>
                </a:cubicBezTo>
                <a:cubicBezTo>
                  <a:pt x="372" y="636"/>
                  <a:pt x="383" y="629"/>
                  <a:pt x="402" y="629"/>
                </a:cubicBezTo>
                <a:cubicBezTo>
                  <a:pt x="422" y="629"/>
                  <a:pt x="433" y="636"/>
                  <a:pt x="444" y="642"/>
                </a:cubicBezTo>
                <a:cubicBezTo>
                  <a:pt x="456" y="649"/>
                  <a:pt x="471" y="654"/>
                  <a:pt x="496" y="654"/>
                </a:cubicBezTo>
                <a:cubicBezTo>
                  <a:pt x="496" y="654"/>
                  <a:pt x="553" y="655"/>
                  <a:pt x="595" y="601"/>
                </a:cubicBezTo>
                <a:cubicBezTo>
                  <a:pt x="567" y="598"/>
                  <a:pt x="551" y="609"/>
                  <a:pt x="539" y="616"/>
                </a:cubicBezTo>
                <a:close/>
                <a:moveTo>
                  <a:pt x="402" y="659"/>
                </a:moveTo>
                <a:cubicBezTo>
                  <a:pt x="376" y="659"/>
                  <a:pt x="365" y="679"/>
                  <a:pt x="330" y="679"/>
                </a:cubicBezTo>
                <a:cubicBezTo>
                  <a:pt x="343" y="683"/>
                  <a:pt x="372" y="690"/>
                  <a:pt x="402" y="690"/>
                </a:cubicBezTo>
                <a:cubicBezTo>
                  <a:pt x="432" y="690"/>
                  <a:pt x="462" y="683"/>
                  <a:pt x="475" y="679"/>
                </a:cubicBezTo>
                <a:cubicBezTo>
                  <a:pt x="440" y="679"/>
                  <a:pt x="429" y="659"/>
                  <a:pt x="402" y="659"/>
                </a:cubicBezTo>
                <a:close/>
                <a:moveTo>
                  <a:pt x="654" y="789"/>
                </a:moveTo>
                <a:cubicBezTo>
                  <a:pt x="668" y="779"/>
                  <a:pt x="668" y="779"/>
                  <a:pt x="668" y="779"/>
                </a:cubicBezTo>
                <a:cubicBezTo>
                  <a:pt x="602" y="736"/>
                  <a:pt x="602" y="736"/>
                  <a:pt x="602" y="736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97" y="824"/>
                  <a:pt x="597" y="824"/>
                  <a:pt x="597" y="824"/>
                </a:cubicBezTo>
                <a:cubicBezTo>
                  <a:pt x="612" y="815"/>
                  <a:pt x="612" y="815"/>
                  <a:pt x="612" y="815"/>
                </a:cubicBezTo>
                <a:cubicBezTo>
                  <a:pt x="610" y="799"/>
                  <a:pt x="610" y="799"/>
                  <a:pt x="610" y="799"/>
                </a:cubicBezTo>
                <a:cubicBezTo>
                  <a:pt x="640" y="780"/>
                  <a:pt x="640" y="780"/>
                  <a:pt x="640" y="780"/>
                </a:cubicBezTo>
                <a:lnTo>
                  <a:pt x="654" y="789"/>
                </a:lnTo>
                <a:close/>
                <a:moveTo>
                  <a:pt x="608" y="784"/>
                </a:moveTo>
                <a:cubicBezTo>
                  <a:pt x="603" y="755"/>
                  <a:pt x="603" y="755"/>
                  <a:pt x="603" y="755"/>
                </a:cubicBezTo>
                <a:cubicBezTo>
                  <a:pt x="627" y="772"/>
                  <a:pt x="627" y="772"/>
                  <a:pt x="627" y="772"/>
                </a:cubicBezTo>
                <a:lnTo>
                  <a:pt x="608" y="784"/>
                </a:lnTo>
                <a:close/>
                <a:moveTo>
                  <a:pt x="269" y="772"/>
                </a:moveTo>
                <a:cubicBezTo>
                  <a:pt x="321" y="788"/>
                  <a:pt x="321" y="788"/>
                  <a:pt x="321" y="788"/>
                </a:cubicBezTo>
                <a:cubicBezTo>
                  <a:pt x="317" y="802"/>
                  <a:pt x="317" y="802"/>
                  <a:pt x="317" y="802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277" y="804"/>
                  <a:pt x="277" y="804"/>
                  <a:pt x="277" y="804"/>
                </a:cubicBezTo>
                <a:cubicBezTo>
                  <a:pt x="307" y="813"/>
                  <a:pt x="307" y="813"/>
                  <a:pt x="307" y="813"/>
                </a:cubicBezTo>
                <a:cubicBezTo>
                  <a:pt x="302" y="827"/>
                  <a:pt x="302" y="827"/>
                  <a:pt x="302" y="827"/>
                </a:cubicBezTo>
                <a:cubicBezTo>
                  <a:pt x="273" y="817"/>
                  <a:pt x="273" y="817"/>
                  <a:pt x="273" y="817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304" y="843"/>
                  <a:pt x="304" y="843"/>
                  <a:pt x="304" y="843"/>
                </a:cubicBezTo>
                <a:cubicBezTo>
                  <a:pt x="300" y="857"/>
                  <a:pt x="300" y="857"/>
                  <a:pt x="300" y="857"/>
                </a:cubicBezTo>
                <a:cubicBezTo>
                  <a:pt x="248" y="840"/>
                  <a:pt x="248" y="840"/>
                  <a:pt x="248" y="840"/>
                </a:cubicBezTo>
                <a:lnTo>
                  <a:pt x="269" y="772"/>
                </a:lnTo>
                <a:close/>
                <a:moveTo>
                  <a:pt x="272" y="97"/>
                </a:moveTo>
                <a:cubicBezTo>
                  <a:pt x="223" y="120"/>
                  <a:pt x="223" y="120"/>
                  <a:pt x="223" y="120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38" y="65"/>
                  <a:pt x="238" y="65"/>
                  <a:pt x="238" y="65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241" y="31"/>
                  <a:pt x="241" y="31"/>
                  <a:pt x="241" y="31"/>
                </a:cubicBezTo>
                <a:lnTo>
                  <a:pt x="272" y="97"/>
                </a:lnTo>
                <a:close/>
                <a:moveTo>
                  <a:pt x="762" y="385"/>
                </a:moveTo>
                <a:cubicBezTo>
                  <a:pt x="758" y="368"/>
                  <a:pt x="758" y="368"/>
                  <a:pt x="758" y="368"/>
                </a:cubicBezTo>
                <a:cubicBezTo>
                  <a:pt x="786" y="362"/>
                  <a:pt x="786" y="362"/>
                  <a:pt x="786" y="362"/>
                </a:cubicBezTo>
                <a:cubicBezTo>
                  <a:pt x="778" y="353"/>
                  <a:pt x="764" y="345"/>
                  <a:pt x="753" y="342"/>
                </a:cubicBezTo>
                <a:cubicBezTo>
                  <a:pt x="749" y="324"/>
                  <a:pt x="749" y="324"/>
                  <a:pt x="749" y="324"/>
                </a:cubicBezTo>
                <a:cubicBezTo>
                  <a:pt x="763" y="326"/>
                  <a:pt x="779" y="337"/>
                  <a:pt x="788" y="346"/>
                </a:cubicBezTo>
                <a:cubicBezTo>
                  <a:pt x="818" y="306"/>
                  <a:pt x="818" y="306"/>
                  <a:pt x="818" y="306"/>
                </a:cubicBezTo>
                <a:cubicBezTo>
                  <a:pt x="823" y="327"/>
                  <a:pt x="823" y="327"/>
                  <a:pt x="823" y="327"/>
                </a:cubicBezTo>
                <a:cubicBezTo>
                  <a:pt x="798" y="360"/>
                  <a:pt x="798" y="360"/>
                  <a:pt x="798" y="360"/>
                </a:cubicBezTo>
                <a:cubicBezTo>
                  <a:pt x="829" y="353"/>
                  <a:pt x="829" y="353"/>
                  <a:pt x="829" y="353"/>
                </a:cubicBezTo>
                <a:cubicBezTo>
                  <a:pt x="832" y="370"/>
                  <a:pt x="832" y="370"/>
                  <a:pt x="832" y="370"/>
                </a:cubicBezTo>
                <a:lnTo>
                  <a:pt x="762" y="385"/>
                </a:lnTo>
                <a:close/>
                <a:moveTo>
                  <a:pt x="810" y="547"/>
                </a:moveTo>
                <a:cubicBezTo>
                  <a:pt x="802" y="533"/>
                  <a:pt x="802" y="533"/>
                  <a:pt x="802" y="533"/>
                </a:cubicBezTo>
                <a:cubicBezTo>
                  <a:pt x="810" y="528"/>
                  <a:pt x="815" y="523"/>
                  <a:pt x="816" y="515"/>
                </a:cubicBezTo>
                <a:cubicBezTo>
                  <a:pt x="818" y="508"/>
                  <a:pt x="816" y="503"/>
                  <a:pt x="811" y="502"/>
                </a:cubicBezTo>
                <a:cubicBezTo>
                  <a:pt x="805" y="501"/>
                  <a:pt x="801" y="508"/>
                  <a:pt x="798" y="515"/>
                </a:cubicBezTo>
                <a:cubicBezTo>
                  <a:pt x="793" y="527"/>
                  <a:pt x="785" y="539"/>
                  <a:pt x="770" y="536"/>
                </a:cubicBezTo>
                <a:cubicBezTo>
                  <a:pt x="757" y="533"/>
                  <a:pt x="751" y="521"/>
                  <a:pt x="754" y="504"/>
                </a:cubicBezTo>
                <a:cubicBezTo>
                  <a:pt x="756" y="493"/>
                  <a:pt x="761" y="485"/>
                  <a:pt x="771" y="479"/>
                </a:cubicBezTo>
                <a:cubicBezTo>
                  <a:pt x="778" y="493"/>
                  <a:pt x="778" y="493"/>
                  <a:pt x="778" y="493"/>
                </a:cubicBezTo>
                <a:cubicBezTo>
                  <a:pt x="773" y="496"/>
                  <a:pt x="769" y="501"/>
                  <a:pt x="768" y="507"/>
                </a:cubicBezTo>
                <a:cubicBezTo>
                  <a:pt x="767" y="514"/>
                  <a:pt x="768" y="519"/>
                  <a:pt x="772" y="519"/>
                </a:cubicBezTo>
                <a:cubicBezTo>
                  <a:pt x="777" y="520"/>
                  <a:pt x="781" y="515"/>
                  <a:pt x="784" y="508"/>
                </a:cubicBezTo>
                <a:cubicBezTo>
                  <a:pt x="789" y="494"/>
                  <a:pt x="796" y="482"/>
                  <a:pt x="813" y="485"/>
                </a:cubicBezTo>
                <a:cubicBezTo>
                  <a:pt x="829" y="489"/>
                  <a:pt x="833" y="503"/>
                  <a:pt x="830" y="519"/>
                </a:cubicBezTo>
                <a:cubicBezTo>
                  <a:pt x="828" y="532"/>
                  <a:pt x="821" y="541"/>
                  <a:pt x="810" y="547"/>
                </a:cubicBezTo>
                <a:close/>
                <a:moveTo>
                  <a:pt x="185" y="725"/>
                </a:moveTo>
                <a:cubicBezTo>
                  <a:pt x="208" y="741"/>
                  <a:pt x="208" y="741"/>
                  <a:pt x="208" y="741"/>
                </a:cubicBezTo>
                <a:cubicBezTo>
                  <a:pt x="226" y="753"/>
                  <a:pt x="227" y="763"/>
                  <a:pt x="221" y="772"/>
                </a:cubicBezTo>
                <a:cubicBezTo>
                  <a:pt x="217" y="777"/>
                  <a:pt x="212" y="780"/>
                  <a:pt x="205" y="779"/>
                </a:cubicBezTo>
                <a:cubicBezTo>
                  <a:pt x="211" y="787"/>
                  <a:pt x="212" y="794"/>
                  <a:pt x="207" y="802"/>
                </a:cubicBezTo>
                <a:cubicBezTo>
                  <a:pt x="200" y="811"/>
                  <a:pt x="189" y="815"/>
                  <a:pt x="172" y="803"/>
                </a:cubicBezTo>
                <a:cubicBezTo>
                  <a:pt x="144" y="785"/>
                  <a:pt x="144" y="785"/>
                  <a:pt x="144" y="785"/>
                </a:cubicBezTo>
                <a:lnTo>
                  <a:pt x="185" y="725"/>
                </a:lnTo>
                <a:close/>
                <a:moveTo>
                  <a:pt x="179" y="792"/>
                </a:moveTo>
                <a:cubicBezTo>
                  <a:pt x="185" y="797"/>
                  <a:pt x="190" y="796"/>
                  <a:pt x="193" y="791"/>
                </a:cubicBezTo>
                <a:cubicBezTo>
                  <a:pt x="196" y="787"/>
                  <a:pt x="195" y="783"/>
                  <a:pt x="188" y="778"/>
                </a:cubicBezTo>
                <a:cubicBezTo>
                  <a:pt x="176" y="769"/>
                  <a:pt x="176" y="769"/>
                  <a:pt x="176" y="769"/>
                </a:cubicBezTo>
                <a:cubicBezTo>
                  <a:pt x="166" y="784"/>
                  <a:pt x="166" y="784"/>
                  <a:pt x="166" y="784"/>
                </a:cubicBezTo>
                <a:lnTo>
                  <a:pt x="179" y="792"/>
                </a:lnTo>
                <a:close/>
                <a:moveTo>
                  <a:pt x="192" y="765"/>
                </a:moveTo>
                <a:cubicBezTo>
                  <a:pt x="197" y="769"/>
                  <a:pt x="202" y="769"/>
                  <a:pt x="206" y="764"/>
                </a:cubicBezTo>
                <a:cubicBezTo>
                  <a:pt x="208" y="760"/>
                  <a:pt x="207" y="756"/>
                  <a:pt x="201" y="752"/>
                </a:cubicBezTo>
                <a:cubicBezTo>
                  <a:pt x="192" y="746"/>
                  <a:pt x="192" y="746"/>
                  <a:pt x="192" y="746"/>
                </a:cubicBezTo>
                <a:cubicBezTo>
                  <a:pt x="183" y="759"/>
                  <a:pt x="183" y="759"/>
                  <a:pt x="183" y="759"/>
                </a:cubicBezTo>
                <a:lnTo>
                  <a:pt x="192" y="765"/>
                </a:lnTo>
                <a:close/>
                <a:moveTo>
                  <a:pt x="65" y="567"/>
                </a:moveTo>
                <a:cubicBezTo>
                  <a:pt x="73" y="582"/>
                  <a:pt x="73" y="582"/>
                  <a:pt x="73" y="582"/>
                </a:cubicBezTo>
                <a:cubicBezTo>
                  <a:pt x="48" y="594"/>
                  <a:pt x="48" y="594"/>
                  <a:pt x="48" y="594"/>
                </a:cubicBezTo>
                <a:cubicBezTo>
                  <a:pt x="58" y="601"/>
                  <a:pt x="73" y="607"/>
                  <a:pt x="84" y="606"/>
                </a:cubicBezTo>
                <a:cubicBezTo>
                  <a:pt x="92" y="623"/>
                  <a:pt x="92" y="623"/>
                  <a:pt x="92" y="623"/>
                </a:cubicBezTo>
                <a:cubicBezTo>
                  <a:pt x="78" y="624"/>
                  <a:pt x="60" y="617"/>
                  <a:pt x="49" y="611"/>
                </a:cubicBezTo>
                <a:cubicBezTo>
                  <a:pt x="29" y="657"/>
                  <a:pt x="29" y="657"/>
                  <a:pt x="29" y="657"/>
                </a:cubicBezTo>
                <a:cubicBezTo>
                  <a:pt x="20" y="638"/>
                  <a:pt x="20" y="638"/>
                  <a:pt x="20" y="638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8" y="614"/>
                  <a:pt x="8" y="614"/>
                  <a:pt x="8" y="614"/>
                </a:cubicBezTo>
                <a:cubicBezTo>
                  <a:pt x="0" y="598"/>
                  <a:pt x="0" y="598"/>
                  <a:pt x="0" y="598"/>
                </a:cubicBezTo>
                <a:lnTo>
                  <a:pt x="65" y="567"/>
                </a:lnTo>
                <a:close/>
                <a:moveTo>
                  <a:pt x="709" y="628"/>
                </a:moveTo>
                <a:cubicBezTo>
                  <a:pt x="716" y="614"/>
                  <a:pt x="716" y="614"/>
                  <a:pt x="716" y="614"/>
                </a:cubicBezTo>
                <a:cubicBezTo>
                  <a:pt x="771" y="601"/>
                  <a:pt x="771" y="601"/>
                  <a:pt x="771" y="601"/>
                </a:cubicBezTo>
                <a:cubicBezTo>
                  <a:pt x="732" y="582"/>
                  <a:pt x="732" y="582"/>
                  <a:pt x="732" y="582"/>
                </a:cubicBezTo>
                <a:cubicBezTo>
                  <a:pt x="739" y="567"/>
                  <a:pt x="739" y="567"/>
                  <a:pt x="739" y="567"/>
                </a:cubicBezTo>
                <a:cubicBezTo>
                  <a:pt x="804" y="598"/>
                  <a:pt x="804" y="598"/>
                  <a:pt x="804" y="598"/>
                </a:cubicBezTo>
                <a:cubicBezTo>
                  <a:pt x="797" y="613"/>
                  <a:pt x="797" y="613"/>
                  <a:pt x="797" y="613"/>
                </a:cubicBezTo>
                <a:cubicBezTo>
                  <a:pt x="795" y="612"/>
                  <a:pt x="795" y="612"/>
                  <a:pt x="795" y="612"/>
                </a:cubicBezTo>
                <a:cubicBezTo>
                  <a:pt x="793" y="611"/>
                  <a:pt x="789" y="611"/>
                  <a:pt x="785" y="612"/>
                </a:cubicBezTo>
                <a:cubicBezTo>
                  <a:pt x="736" y="624"/>
                  <a:pt x="736" y="624"/>
                  <a:pt x="736" y="624"/>
                </a:cubicBezTo>
                <a:cubicBezTo>
                  <a:pt x="780" y="646"/>
                  <a:pt x="780" y="646"/>
                  <a:pt x="780" y="646"/>
                </a:cubicBezTo>
                <a:cubicBezTo>
                  <a:pt x="772" y="661"/>
                  <a:pt x="772" y="661"/>
                  <a:pt x="772" y="661"/>
                </a:cubicBezTo>
                <a:lnTo>
                  <a:pt x="709" y="628"/>
                </a:lnTo>
                <a:close/>
                <a:moveTo>
                  <a:pt x="376" y="73"/>
                </a:moveTo>
                <a:cubicBezTo>
                  <a:pt x="360" y="75"/>
                  <a:pt x="360" y="75"/>
                  <a:pt x="360" y="75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325" y="81"/>
                  <a:pt x="325" y="81"/>
                  <a:pt x="325" y="81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5"/>
                  <a:pt x="314" y="18"/>
                  <a:pt x="317" y="20"/>
                </a:cubicBezTo>
                <a:cubicBezTo>
                  <a:pt x="356" y="53"/>
                  <a:pt x="356" y="53"/>
                  <a:pt x="356" y="53"/>
                </a:cubicBezTo>
                <a:cubicBezTo>
                  <a:pt x="348" y="4"/>
                  <a:pt x="348" y="4"/>
                  <a:pt x="348" y="4"/>
                </a:cubicBezTo>
                <a:cubicBezTo>
                  <a:pt x="365" y="1"/>
                  <a:pt x="365" y="1"/>
                  <a:pt x="365" y="1"/>
                </a:cubicBezTo>
                <a:lnTo>
                  <a:pt x="376" y="73"/>
                </a:lnTo>
                <a:close/>
                <a:moveTo>
                  <a:pt x="637" y="711"/>
                </a:moveTo>
                <a:cubicBezTo>
                  <a:pt x="651" y="698"/>
                  <a:pt x="651" y="698"/>
                  <a:pt x="651" y="698"/>
                </a:cubicBezTo>
                <a:cubicBezTo>
                  <a:pt x="704" y="719"/>
                  <a:pt x="704" y="719"/>
                  <a:pt x="704" y="719"/>
                </a:cubicBezTo>
                <a:cubicBezTo>
                  <a:pt x="680" y="667"/>
                  <a:pt x="680" y="667"/>
                  <a:pt x="680" y="667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725" y="726"/>
                  <a:pt x="725" y="726"/>
                  <a:pt x="725" y="726"/>
                </a:cubicBezTo>
                <a:cubicBezTo>
                  <a:pt x="712" y="739"/>
                  <a:pt x="712" y="739"/>
                  <a:pt x="712" y="739"/>
                </a:cubicBezTo>
                <a:lnTo>
                  <a:pt x="637" y="711"/>
                </a:lnTo>
                <a:close/>
                <a:moveTo>
                  <a:pt x="152" y="696"/>
                </a:moveTo>
                <a:cubicBezTo>
                  <a:pt x="151" y="686"/>
                  <a:pt x="151" y="686"/>
                  <a:pt x="151" y="686"/>
                </a:cubicBezTo>
                <a:cubicBezTo>
                  <a:pt x="141" y="687"/>
                  <a:pt x="141" y="687"/>
                  <a:pt x="141" y="687"/>
                </a:cubicBezTo>
                <a:cubicBezTo>
                  <a:pt x="140" y="684"/>
                  <a:pt x="139" y="681"/>
                  <a:pt x="137" y="678"/>
                </a:cubicBezTo>
                <a:cubicBezTo>
                  <a:pt x="127" y="658"/>
                  <a:pt x="104" y="650"/>
                  <a:pt x="84" y="661"/>
                </a:cubicBezTo>
                <a:cubicBezTo>
                  <a:pt x="71" y="668"/>
                  <a:pt x="64" y="682"/>
                  <a:pt x="64" y="695"/>
                </a:cubicBezTo>
                <a:cubicBezTo>
                  <a:pt x="54" y="696"/>
                  <a:pt x="54" y="696"/>
                  <a:pt x="54" y="696"/>
                </a:cubicBezTo>
                <a:cubicBezTo>
                  <a:pt x="55" y="706"/>
                  <a:pt x="55" y="706"/>
                  <a:pt x="55" y="706"/>
                </a:cubicBezTo>
                <a:cubicBezTo>
                  <a:pt x="65" y="705"/>
                  <a:pt x="65" y="705"/>
                  <a:pt x="65" y="705"/>
                </a:cubicBezTo>
                <a:cubicBezTo>
                  <a:pt x="66" y="708"/>
                  <a:pt x="67" y="712"/>
                  <a:pt x="69" y="715"/>
                </a:cubicBezTo>
                <a:cubicBezTo>
                  <a:pt x="79" y="734"/>
                  <a:pt x="102" y="742"/>
                  <a:pt x="122" y="731"/>
                </a:cubicBezTo>
                <a:cubicBezTo>
                  <a:pt x="136" y="724"/>
                  <a:pt x="143" y="711"/>
                  <a:pt x="143" y="697"/>
                </a:cubicBezTo>
                <a:lnTo>
                  <a:pt x="152" y="696"/>
                </a:lnTo>
                <a:close/>
                <a:moveTo>
                  <a:pt x="92" y="676"/>
                </a:moveTo>
                <a:cubicBezTo>
                  <a:pt x="104" y="670"/>
                  <a:pt x="118" y="674"/>
                  <a:pt x="124" y="685"/>
                </a:cubicBezTo>
                <a:cubicBezTo>
                  <a:pt x="124" y="686"/>
                  <a:pt x="125" y="688"/>
                  <a:pt x="125" y="689"/>
                </a:cubicBezTo>
                <a:cubicBezTo>
                  <a:pt x="80" y="694"/>
                  <a:pt x="80" y="694"/>
                  <a:pt x="80" y="694"/>
                </a:cubicBezTo>
                <a:cubicBezTo>
                  <a:pt x="81" y="686"/>
                  <a:pt x="85" y="680"/>
                  <a:pt x="92" y="676"/>
                </a:cubicBezTo>
                <a:close/>
                <a:moveTo>
                  <a:pt x="114" y="716"/>
                </a:moveTo>
                <a:cubicBezTo>
                  <a:pt x="103" y="723"/>
                  <a:pt x="89" y="718"/>
                  <a:pt x="83" y="707"/>
                </a:cubicBezTo>
                <a:cubicBezTo>
                  <a:pt x="82" y="706"/>
                  <a:pt x="81" y="705"/>
                  <a:pt x="81" y="703"/>
                </a:cubicBezTo>
                <a:cubicBezTo>
                  <a:pt x="126" y="698"/>
                  <a:pt x="126" y="698"/>
                  <a:pt x="126" y="698"/>
                </a:cubicBezTo>
                <a:cubicBezTo>
                  <a:pt x="126" y="706"/>
                  <a:pt x="121" y="713"/>
                  <a:pt x="114" y="716"/>
                </a:cubicBezTo>
                <a:close/>
                <a:moveTo>
                  <a:pt x="670" y="92"/>
                </a:moveTo>
                <a:cubicBezTo>
                  <a:pt x="683" y="103"/>
                  <a:pt x="683" y="103"/>
                  <a:pt x="683" y="103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701" y="122"/>
                  <a:pt x="701" y="122"/>
                  <a:pt x="701" y="122"/>
                </a:cubicBezTo>
                <a:cubicBezTo>
                  <a:pt x="709" y="129"/>
                  <a:pt x="709" y="129"/>
                  <a:pt x="709" y="129"/>
                </a:cubicBezTo>
                <a:cubicBezTo>
                  <a:pt x="690" y="175"/>
                  <a:pt x="690" y="175"/>
                  <a:pt x="690" y="175"/>
                </a:cubicBezTo>
                <a:cubicBezTo>
                  <a:pt x="728" y="147"/>
                  <a:pt x="728" y="147"/>
                  <a:pt x="728" y="147"/>
                </a:cubicBezTo>
                <a:cubicBezTo>
                  <a:pt x="739" y="160"/>
                  <a:pt x="739" y="160"/>
                  <a:pt x="739" y="160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68" y="189"/>
                  <a:pt x="668" y="189"/>
                  <a:pt x="668" y="189"/>
                </a:cubicBezTo>
                <a:cubicBezTo>
                  <a:pt x="686" y="145"/>
                  <a:pt x="686" y="145"/>
                  <a:pt x="686" y="145"/>
                </a:cubicBezTo>
                <a:cubicBezTo>
                  <a:pt x="642" y="163"/>
                  <a:pt x="642" y="163"/>
                  <a:pt x="642" y="163"/>
                </a:cubicBezTo>
                <a:cubicBezTo>
                  <a:pt x="630" y="151"/>
                  <a:pt x="630" y="151"/>
                  <a:pt x="630" y="151"/>
                </a:cubicBezTo>
                <a:lnTo>
                  <a:pt x="670" y="92"/>
                </a:lnTo>
                <a:close/>
                <a:moveTo>
                  <a:pt x="541" y="22"/>
                </a:moveTo>
                <a:cubicBezTo>
                  <a:pt x="557" y="28"/>
                  <a:pt x="557" y="28"/>
                  <a:pt x="557" y="28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80" y="40"/>
                  <a:pt x="580" y="40"/>
                  <a:pt x="580" y="40"/>
                </a:cubicBezTo>
                <a:cubicBezTo>
                  <a:pt x="590" y="45"/>
                  <a:pt x="590" y="45"/>
                  <a:pt x="590" y="45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613" y="55"/>
                  <a:pt x="613" y="55"/>
                  <a:pt x="613" y="55"/>
                </a:cubicBezTo>
                <a:cubicBezTo>
                  <a:pt x="628" y="63"/>
                  <a:pt x="628" y="63"/>
                  <a:pt x="628" y="63"/>
                </a:cubicBezTo>
                <a:cubicBezTo>
                  <a:pt x="587" y="122"/>
                  <a:pt x="587" y="122"/>
                  <a:pt x="587" y="122"/>
                </a:cubicBezTo>
                <a:cubicBezTo>
                  <a:pt x="572" y="115"/>
                  <a:pt x="572" y="115"/>
                  <a:pt x="572" y="115"/>
                </a:cubicBezTo>
                <a:cubicBezTo>
                  <a:pt x="574" y="67"/>
                  <a:pt x="574" y="67"/>
                  <a:pt x="574" y="67"/>
                </a:cubicBezTo>
                <a:cubicBezTo>
                  <a:pt x="538" y="99"/>
                  <a:pt x="538" y="99"/>
                  <a:pt x="538" y="99"/>
                </a:cubicBezTo>
                <a:cubicBezTo>
                  <a:pt x="522" y="92"/>
                  <a:pt x="522" y="92"/>
                  <a:pt x="522" y="92"/>
                </a:cubicBezTo>
                <a:lnTo>
                  <a:pt x="541" y="22"/>
                </a:lnTo>
                <a:close/>
                <a:moveTo>
                  <a:pt x="362" y="795"/>
                </a:moveTo>
                <a:cubicBezTo>
                  <a:pt x="378" y="796"/>
                  <a:pt x="378" y="796"/>
                  <a:pt x="378" y="796"/>
                </a:cubicBezTo>
                <a:cubicBezTo>
                  <a:pt x="414" y="840"/>
                  <a:pt x="414" y="840"/>
                  <a:pt x="414" y="840"/>
                </a:cubicBezTo>
                <a:cubicBezTo>
                  <a:pt x="414" y="796"/>
                  <a:pt x="414" y="796"/>
                  <a:pt x="414" y="796"/>
                </a:cubicBezTo>
                <a:cubicBezTo>
                  <a:pt x="431" y="797"/>
                  <a:pt x="431" y="797"/>
                  <a:pt x="431" y="797"/>
                </a:cubicBezTo>
                <a:cubicBezTo>
                  <a:pt x="431" y="868"/>
                  <a:pt x="431" y="868"/>
                  <a:pt x="431" y="868"/>
                </a:cubicBezTo>
                <a:cubicBezTo>
                  <a:pt x="414" y="868"/>
                  <a:pt x="414" y="868"/>
                  <a:pt x="414" y="868"/>
                </a:cubicBezTo>
                <a:cubicBezTo>
                  <a:pt x="414" y="866"/>
                  <a:pt x="414" y="866"/>
                  <a:pt x="414" y="866"/>
                </a:cubicBezTo>
                <a:cubicBezTo>
                  <a:pt x="414" y="864"/>
                  <a:pt x="413" y="861"/>
                  <a:pt x="410" y="858"/>
                </a:cubicBezTo>
                <a:cubicBezTo>
                  <a:pt x="378" y="819"/>
                  <a:pt x="378" y="819"/>
                  <a:pt x="378" y="819"/>
                </a:cubicBezTo>
                <a:cubicBezTo>
                  <a:pt x="377" y="868"/>
                  <a:pt x="377" y="868"/>
                  <a:pt x="377" y="868"/>
                </a:cubicBezTo>
                <a:cubicBezTo>
                  <a:pt x="360" y="867"/>
                  <a:pt x="360" y="867"/>
                  <a:pt x="360" y="867"/>
                </a:cubicBezTo>
                <a:lnTo>
                  <a:pt x="362" y="795"/>
                </a:lnTo>
                <a:close/>
                <a:moveTo>
                  <a:pt x="485" y="39"/>
                </a:moveTo>
                <a:cubicBezTo>
                  <a:pt x="479" y="80"/>
                  <a:pt x="479" y="80"/>
                  <a:pt x="479" y="80"/>
                </a:cubicBezTo>
                <a:cubicBezTo>
                  <a:pt x="463" y="78"/>
                  <a:pt x="463" y="78"/>
                  <a:pt x="463" y="78"/>
                </a:cubicBezTo>
                <a:cubicBezTo>
                  <a:pt x="467" y="40"/>
                  <a:pt x="467" y="40"/>
                  <a:pt x="467" y="40"/>
                </a:cubicBezTo>
                <a:cubicBezTo>
                  <a:pt x="469" y="28"/>
                  <a:pt x="466" y="19"/>
                  <a:pt x="454" y="18"/>
                </a:cubicBezTo>
                <a:cubicBezTo>
                  <a:pt x="442" y="16"/>
                  <a:pt x="437" y="24"/>
                  <a:pt x="436" y="36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14" y="72"/>
                  <a:pt x="414" y="72"/>
                  <a:pt x="414" y="72"/>
                </a:cubicBezTo>
                <a:cubicBezTo>
                  <a:pt x="419" y="31"/>
                  <a:pt x="419" y="31"/>
                  <a:pt x="419" y="31"/>
                </a:cubicBezTo>
                <a:cubicBezTo>
                  <a:pt x="421" y="11"/>
                  <a:pt x="435" y="0"/>
                  <a:pt x="456" y="2"/>
                </a:cubicBezTo>
                <a:cubicBezTo>
                  <a:pt x="478" y="5"/>
                  <a:pt x="487" y="19"/>
                  <a:pt x="485" y="39"/>
                </a:cubicBezTo>
                <a:close/>
                <a:moveTo>
                  <a:pt x="789" y="232"/>
                </a:moveTo>
                <a:cubicBezTo>
                  <a:pt x="779" y="213"/>
                  <a:pt x="756" y="205"/>
                  <a:pt x="736" y="215"/>
                </a:cubicBezTo>
                <a:cubicBezTo>
                  <a:pt x="716" y="226"/>
                  <a:pt x="710" y="249"/>
                  <a:pt x="720" y="269"/>
                </a:cubicBezTo>
                <a:cubicBezTo>
                  <a:pt x="730" y="288"/>
                  <a:pt x="753" y="296"/>
                  <a:pt x="773" y="286"/>
                </a:cubicBezTo>
                <a:cubicBezTo>
                  <a:pt x="793" y="275"/>
                  <a:pt x="799" y="252"/>
                  <a:pt x="789" y="232"/>
                </a:cubicBezTo>
                <a:close/>
                <a:moveTo>
                  <a:pt x="765" y="271"/>
                </a:moveTo>
                <a:cubicBezTo>
                  <a:pt x="754" y="277"/>
                  <a:pt x="740" y="272"/>
                  <a:pt x="734" y="261"/>
                </a:cubicBezTo>
                <a:cubicBezTo>
                  <a:pt x="728" y="250"/>
                  <a:pt x="732" y="236"/>
                  <a:pt x="744" y="230"/>
                </a:cubicBezTo>
                <a:cubicBezTo>
                  <a:pt x="755" y="224"/>
                  <a:pt x="769" y="228"/>
                  <a:pt x="775" y="240"/>
                </a:cubicBezTo>
                <a:cubicBezTo>
                  <a:pt x="781" y="251"/>
                  <a:pt x="777" y="265"/>
                  <a:pt x="765" y="271"/>
                </a:cubicBezTo>
                <a:close/>
                <a:moveTo>
                  <a:pt x="532" y="817"/>
                </a:moveTo>
                <a:cubicBezTo>
                  <a:pt x="500" y="827"/>
                  <a:pt x="500" y="827"/>
                  <a:pt x="500" y="827"/>
                </a:cubicBezTo>
                <a:cubicBezTo>
                  <a:pt x="508" y="855"/>
                  <a:pt x="508" y="855"/>
                  <a:pt x="508" y="855"/>
                </a:cubicBezTo>
                <a:cubicBezTo>
                  <a:pt x="492" y="860"/>
                  <a:pt x="492" y="860"/>
                  <a:pt x="492" y="860"/>
                </a:cubicBezTo>
                <a:cubicBezTo>
                  <a:pt x="472" y="791"/>
                  <a:pt x="472" y="791"/>
                  <a:pt x="472" y="791"/>
                </a:cubicBezTo>
                <a:cubicBezTo>
                  <a:pt x="489" y="786"/>
                  <a:pt x="489" y="786"/>
                  <a:pt x="489" y="786"/>
                </a:cubicBezTo>
                <a:cubicBezTo>
                  <a:pt x="496" y="813"/>
                  <a:pt x="496" y="813"/>
                  <a:pt x="496" y="813"/>
                </a:cubicBezTo>
                <a:cubicBezTo>
                  <a:pt x="528" y="804"/>
                  <a:pt x="528" y="804"/>
                  <a:pt x="528" y="804"/>
                </a:cubicBezTo>
                <a:cubicBezTo>
                  <a:pt x="520" y="777"/>
                  <a:pt x="520" y="777"/>
                  <a:pt x="520" y="777"/>
                </a:cubicBezTo>
                <a:cubicBezTo>
                  <a:pt x="536" y="772"/>
                  <a:pt x="536" y="772"/>
                  <a:pt x="536" y="772"/>
                </a:cubicBezTo>
                <a:cubicBezTo>
                  <a:pt x="557" y="841"/>
                  <a:pt x="557" y="841"/>
                  <a:pt x="557" y="841"/>
                </a:cubicBezTo>
                <a:cubicBezTo>
                  <a:pt x="541" y="846"/>
                  <a:pt x="541" y="846"/>
                  <a:pt x="541" y="846"/>
                </a:cubicBezTo>
                <a:lnTo>
                  <a:pt x="532" y="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object 3"/>
          <p:cNvSpPr txBox="1"/>
          <p:nvPr/>
        </p:nvSpPr>
        <p:spPr>
          <a:xfrm>
            <a:off x="2990902" y="6122236"/>
            <a:ext cx="5334000" cy="7752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Mogens Mogensen har besluttet at gå på pension efter 31 år i Københavns Kommune, heraf 18 år som jurist .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Jeg håber, du vil komme og være med </a:t>
            </a:r>
            <a:br>
              <a:rPr lang="da-DK" sz="1900" spc="-40" dirty="0">
                <a:latin typeface="KBH"/>
                <a:cs typeface="KBH"/>
              </a:rPr>
            </a:br>
            <a:r>
              <a:rPr lang="da-DK" sz="1900" spc="-40" dirty="0">
                <a:latin typeface="KBH"/>
                <a:cs typeface="KBH"/>
              </a:rPr>
              <a:t>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2100" b="1" spc="-40" dirty="0">
                <a:latin typeface="KBH" pitchFamily="2" charset="77"/>
                <a:cs typeface="KBH"/>
              </a:rPr>
              <a:t>onsdag den 19. juni kl. 15-17</a:t>
            </a:r>
            <a:br>
              <a:rPr lang="da-DK" sz="2100" b="1" spc="-40" dirty="0">
                <a:latin typeface="KBH" pitchFamily="2" charset="77"/>
                <a:cs typeface="KBH"/>
              </a:rPr>
            </a:br>
            <a:r>
              <a:rPr lang="da-DK" sz="2100" b="1" spc="-40" dirty="0">
                <a:latin typeface="KBH" pitchFamily="2" charset="77"/>
                <a:cs typeface="KBH"/>
              </a:rPr>
              <a:t>i Festsalen i De Gamles By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2100" b="1" spc="-40" dirty="0">
              <a:latin typeface="KBH" pitchFamily="2" charset="77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Jeg håber, du vil komme og være med 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2100" b="1" spc="-40" dirty="0">
              <a:latin typeface="KBH" pitchFamily="2" charset="77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Venlig hilsen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Gitte Bloch Hansen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Uddannelseskoordinator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latin typeface="KBH"/>
                <a:cs typeface="KBH"/>
              </a:rPr>
              <a:t>Sundheds- og Omsorgsforvaltningen</a:t>
            </a:r>
            <a:endParaRPr sz="1750" dirty="0">
              <a:latin typeface="KBH"/>
              <a:cs typeface="KBH"/>
            </a:endParaRPr>
          </a:p>
        </p:txBody>
      </p:sp>
      <p:sp>
        <p:nvSpPr>
          <p:cNvPr id="10" name="Freeform 37">
            <a:extLst>
              <a:ext uri="{FF2B5EF4-FFF2-40B4-BE49-F238E27FC236}">
                <a16:creationId xmlns:a16="http://schemas.microsoft.com/office/drawing/2014/main" id="{562F81A4-DE9F-4D44-9FD9-FA31AFBFAF3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15950" y="13140779"/>
            <a:ext cx="2278894" cy="2424809"/>
          </a:xfrm>
          <a:custGeom>
            <a:avLst/>
            <a:gdLst>
              <a:gd name="T0" fmla="*/ 2102 w 2303"/>
              <a:gd name="T1" fmla="*/ 771 h 2458"/>
              <a:gd name="T2" fmla="*/ 2287 w 2303"/>
              <a:gd name="T3" fmla="*/ 692 h 2458"/>
              <a:gd name="T4" fmla="*/ 2081 w 2303"/>
              <a:gd name="T5" fmla="*/ 722 h 2458"/>
              <a:gd name="T6" fmla="*/ 1896 w 2303"/>
              <a:gd name="T7" fmla="*/ 801 h 2458"/>
              <a:gd name="T8" fmla="*/ 2102 w 2303"/>
              <a:gd name="T9" fmla="*/ 771 h 2458"/>
              <a:gd name="T10" fmla="*/ 193 w 2303"/>
              <a:gd name="T11" fmla="*/ 1523 h 2458"/>
              <a:gd name="T12" fmla="*/ 7 w 2303"/>
              <a:gd name="T13" fmla="*/ 1602 h 2458"/>
              <a:gd name="T14" fmla="*/ 213 w 2303"/>
              <a:gd name="T15" fmla="*/ 1573 h 2458"/>
              <a:gd name="T16" fmla="*/ 399 w 2303"/>
              <a:gd name="T17" fmla="*/ 1494 h 2458"/>
              <a:gd name="T18" fmla="*/ 193 w 2303"/>
              <a:gd name="T19" fmla="*/ 1523 h 2458"/>
              <a:gd name="T20" fmla="*/ 2279 w 2303"/>
              <a:gd name="T21" fmla="*/ 1576 h 2458"/>
              <a:gd name="T22" fmla="*/ 1955 w 2303"/>
              <a:gd name="T23" fmla="*/ 1445 h 2458"/>
              <a:gd name="T24" fmla="*/ 1930 w 2303"/>
              <a:gd name="T25" fmla="*/ 1435 h 2458"/>
              <a:gd name="T26" fmla="*/ 1935 w 2303"/>
              <a:gd name="T27" fmla="*/ 1494 h 2458"/>
              <a:gd name="T28" fmla="*/ 2259 w 2303"/>
              <a:gd name="T29" fmla="*/ 1625 h 2458"/>
              <a:gd name="T30" fmla="*/ 2283 w 2303"/>
              <a:gd name="T31" fmla="*/ 1635 h 2458"/>
              <a:gd name="T32" fmla="*/ 2279 w 2303"/>
              <a:gd name="T33" fmla="*/ 1576 h 2458"/>
              <a:gd name="T34" fmla="*/ 1663 w 2303"/>
              <a:gd name="T35" fmla="*/ 1147 h 2458"/>
              <a:gd name="T36" fmla="*/ 1328 w 2303"/>
              <a:gd name="T37" fmla="*/ 1675 h 2458"/>
              <a:gd name="T38" fmla="*/ 1280 w 2303"/>
              <a:gd name="T39" fmla="*/ 2097 h 2458"/>
              <a:gd name="T40" fmla="*/ 1266 w 2303"/>
              <a:gd name="T41" fmla="*/ 2099 h 2458"/>
              <a:gd name="T42" fmla="*/ 1019 w 2303"/>
              <a:gd name="T43" fmla="*/ 2098 h 2458"/>
              <a:gd name="T44" fmla="*/ 967 w 2303"/>
              <a:gd name="T45" fmla="*/ 2035 h 2458"/>
              <a:gd name="T46" fmla="*/ 926 w 2303"/>
              <a:gd name="T47" fmla="*/ 1608 h 2458"/>
              <a:gd name="T48" fmla="*/ 1147 w 2303"/>
              <a:gd name="T49" fmla="*/ 631 h 2458"/>
              <a:gd name="T50" fmla="*/ 1174 w 2303"/>
              <a:gd name="T51" fmla="*/ 578 h 2458"/>
              <a:gd name="T52" fmla="*/ 578 w 2303"/>
              <a:gd name="T53" fmla="*/ 1147 h 2458"/>
              <a:gd name="T54" fmla="*/ 913 w 2303"/>
              <a:gd name="T55" fmla="*/ 1675 h 2458"/>
              <a:gd name="T56" fmla="*/ 977 w 2303"/>
              <a:gd name="T57" fmla="*/ 2139 h 2458"/>
              <a:gd name="T58" fmla="*/ 1319 w 2303"/>
              <a:gd name="T59" fmla="*/ 2458 h 2458"/>
              <a:gd name="T60" fmla="*/ 1381 w 2303"/>
              <a:gd name="T61" fmla="*/ 2035 h 2458"/>
              <a:gd name="T62" fmla="*/ 1390 w 2303"/>
              <a:gd name="T63" fmla="*/ 1657 h 2458"/>
              <a:gd name="T64" fmla="*/ 1717 w 2303"/>
              <a:gd name="T65" fmla="*/ 1121 h 2458"/>
              <a:gd name="T66" fmla="*/ 1663 w 2303"/>
              <a:gd name="T67" fmla="*/ 1147 h 2458"/>
              <a:gd name="T68" fmla="*/ 24 w 2303"/>
              <a:gd name="T69" fmla="*/ 722 h 2458"/>
              <a:gd name="T70" fmla="*/ 373 w 2303"/>
              <a:gd name="T71" fmla="*/ 863 h 2458"/>
              <a:gd name="T72" fmla="*/ 368 w 2303"/>
              <a:gd name="T73" fmla="*/ 804 h 2458"/>
              <a:gd name="T74" fmla="*/ 19 w 2303"/>
              <a:gd name="T75" fmla="*/ 663 h 2458"/>
              <a:gd name="T76" fmla="*/ 24 w 2303"/>
              <a:gd name="T77" fmla="*/ 722 h 2458"/>
              <a:gd name="T78" fmla="*/ 1609 w 2303"/>
              <a:gd name="T79" fmla="*/ 75 h 2458"/>
              <a:gd name="T80" fmla="*/ 1632 w 2303"/>
              <a:gd name="T81" fmla="*/ 19 h 2458"/>
              <a:gd name="T82" fmla="*/ 1454 w 2303"/>
              <a:gd name="T83" fmla="*/ 317 h 2458"/>
              <a:gd name="T84" fmla="*/ 1432 w 2303"/>
              <a:gd name="T85" fmla="*/ 373 h 2458"/>
              <a:gd name="T86" fmla="*/ 1609 w 2303"/>
              <a:gd name="T87" fmla="*/ 75 h 2458"/>
              <a:gd name="T88" fmla="*/ 790 w 2303"/>
              <a:gd name="T89" fmla="*/ 374 h 2458"/>
              <a:gd name="T90" fmla="*/ 801 w 2303"/>
              <a:gd name="T91" fmla="*/ 399 h 2458"/>
              <a:gd name="T92" fmla="*/ 839 w 2303"/>
              <a:gd name="T93" fmla="*/ 353 h 2458"/>
              <a:gd name="T94" fmla="*/ 692 w 2303"/>
              <a:gd name="T95" fmla="*/ 7 h 2458"/>
              <a:gd name="T96" fmla="*/ 654 w 2303"/>
              <a:gd name="T97" fmla="*/ 53 h 2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303" h="2458">
                <a:moveTo>
                  <a:pt x="2102" y="771"/>
                </a:moveTo>
                <a:lnTo>
                  <a:pt x="2102" y="771"/>
                </a:lnTo>
                <a:lnTo>
                  <a:pt x="2263" y="703"/>
                </a:lnTo>
                <a:lnTo>
                  <a:pt x="2287" y="692"/>
                </a:lnTo>
                <a:lnTo>
                  <a:pt x="2267" y="643"/>
                </a:lnTo>
                <a:lnTo>
                  <a:pt x="2081" y="722"/>
                </a:lnTo>
                <a:lnTo>
                  <a:pt x="1920" y="790"/>
                </a:lnTo>
                <a:lnTo>
                  <a:pt x="1896" y="801"/>
                </a:lnTo>
                <a:lnTo>
                  <a:pt x="1917" y="850"/>
                </a:lnTo>
                <a:lnTo>
                  <a:pt x="2102" y="771"/>
                </a:lnTo>
                <a:close/>
                <a:moveTo>
                  <a:pt x="193" y="1523"/>
                </a:moveTo>
                <a:lnTo>
                  <a:pt x="193" y="1523"/>
                </a:lnTo>
                <a:lnTo>
                  <a:pt x="32" y="1592"/>
                </a:lnTo>
                <a:lnTo>
                  <a:pt x="7" y="1602"/>
                </a:lnTo>
                <a:lnTo>
                  <a:pt x="28" y="1651"/>
                </a:lnTo>
                <a:lnTo>
                  <a:pt x="213" y="1573"/>
                </a:lnTo>
                <a:lnTo>
                  <a:pt x="374" y="1504"/>
                </a:lnTo>
                <a:lnTo>
                  <a:pt x="399" y="1494"/>
                </a:lnTo>
                <a:lnTo>
                  <a:pt x="378" y="1445"/>
                </a:lnTo>
                <a:lnTo>
                  <a:pt x="193" y="1523"/>
                </a:lnTo>
                <a:close/>
                <a:moveTo>
                  <a:pt x="2279" y="1576"/>
                </a:moveTo>
                <a:lnTo>
                  <a:pt x="2279" y="1576"/>
                </a:lnTo>
                <a:lnTo>
                  <a:pt x="2279" y="1576"/>
                </a:lnTo>
                <a:lnTo>
                  <a:pt x="1955" y="1445"/>
                </a:lnTo>
                <a:lnTo>
                  <a:pt x="1955" y="1445"/>
                </a:lnTo>
                <a:lnTo>
                  <a:pt x="1930" y="1435"/>
                </a:lnTo>
                <a:lnTo>
                  <a:pt x="1910" y="1484"/>
                </a:lnTo>
                <a:lnTo>
                  <a:pt x="1935" y="1494"/>
                </a:lnTo>
                <a:lnTo>
                  <a:pt x="1935" y="1494"/>
                </a:lnTo>
                <a:lnTo>
                  <a:pt x="2259" y="1625"/>
                </a:lnTo>
                <a:lnTo>
                  <a:pt x="2259" y="1625"/>
                </a:lnTo>
                <a:lnTo>
                  <a:pt x="2283" y="1635"/>
                </a:lnTo>
                <a:lnTo>
                  <a:pt x="2303" y="1586"/>
                </a:lnTo>
                <a:lnTo>
                  <a:pt x="2279" y="1576"/>
                </a:lnTo>
                <a:close/>
                <a:moveTo>
                  <a:pt x="1663" y="1147"/>
                </a:moveTo>
                <a:lnTo>
                  <a:pt x="1663" y="1147"/>
                </a:lnTo>
                <a:cubicBezTo>
                  <a:pt x="1663" y="1356"/>
                  <a:pt x="1553" y="1528"/>
                  <a:pt x="1368" y="1608"/>
                </a:cubicBezTo>
                <a:cubicBezTo>
                  <a:pt x="1346" y="1618"/>
                  <a:pt x="1328" y="1648"/>
                  <a:pt x="1328" y="1675"/>
                </a:cubicBezTo>
                <a:lnTo>
                  <a:pt x="1328" y="2035"/>
                </a:lnTo>
                <a:cubicBezTo>
                  <a:pt x="1328" y="2065"/>
                  <a:pt x="1308" y="2091"/>
                  <a:pt x="1280" y="2097"/>
                </a:cubicBezTo>
                <a:cubicBezTo>
                  <a:pt x="1279" y="2097"/>
                  <a:pt x="1278" y="2098"/>
                  <a:pt x="1278" y="2098"/>
                </a:cubicBezTo>
                <a:cubicBezTo>
                  <a:pt x="1274" y="2098"/>
                  <a:pt x="1270" y="2099"/>
                  <a:pt x="1266" y="2099"/>
                </a:cubicBezTo>
                <a:lnTo>
                  <a:pt x="1031" y="2099"/>
                </a:lnTo>
                <a:cubicBezTo>
                  <a:pt x="1027" y="2099"/>
                  <a:pt x="1023" y="2098"/>
                  <a:pt x="1019" y="2098"/>
                </a:cubicBezTo>
                <a:cubicBezTo>
                  <a:pt x="1018" y="2097"/>
                  <a:pt x="1017" y="2097"/>
                  <a:pt x="1016" y="2097"/>
                </a:cubicBezTo>
                <a:cubicBezTo>
                  <a:pt x="988" y="2090"/>
                  <a:pt x="967" y="2065"/>
                  <a:pt x="967" y="2035"/>
                </a:cubicBezTo>
                <a:lnTo>
                  <a:pt x="967" y="1675"/>
                </a:lnTo>
                <a:cubicBezTo>
                  <a:pt x="967" y="1648"/>
                  <a:pt x="948" y="1618"/>
                  <a:pt x="926" y="1608"/>
                </a:cubicBezTo>
                <a:cubicBezTo>
                  <a:pt x="741" y="1528"/>
                  <a:pt x="631" y="1356"/>
                  <a:pt x="631" y="1147"/>
                </a:cubicBezTo>
                <a:cubicBezTo>
                  <a:pt x="631" y="863"/>
                  <a:pt x="863" y="631"/>
                  <a:pt x="1147" y="631"/>
                </a:cubicBezTo>
                <a:lnTo>
                  <a:pt x="1174" y="631"/>
                </a:lnTo>
                <a:lnTo>
                  <a:pt x="1174" y="578"/>
                </a:lnTo>
                <a:lnTo>
                  <a:pt x="1147" y="578"/>
                </a:lnTo>
                <a:cubicBezTo>
                  <a:pt x="833" y="578"/>
                  <a:pt x="578" y="833"/>
                  <a:pt x="578" y="1147"/>
                </a:cubicBezTo>
                <a:cubicBezTo>
                  <a:pt x="578" y="1378"/>
                  <a:pt x="700" y="1568"/>
                  <a:pt x="904" y="1657"/>
                </a:cubicBezTo>
                <a:cubicBezTo>
                  <a:pt x="908" y="1659"/>
                  <a:pt x="913" y="1669"/>
                  <a:pt x="913" y="1675"/>
                </a:cubicBezTo>
                <a:lnTo>
                  <a:pt x="913" y="2035"/>
                </a:lnTo>
                <a:cubicBezTo>
                  <a:pt x="913" y="2080"/>
                  <a:pt x="939" y="2119"/>
                  <a:pt x="977" y="2139"/>
                </a:cubicBezTo>
                <a:lnTo>
                  <a:pt x="977" y="2458"/>
                </a:lnTo>
                <a:lnTo>
                  <a:pt x="1319" y="2458"/>
                </a:lnTo>
                <a:lnTo>
                  <a:pt x="1319" y="2139"/>
                </a:lnTo>
                <a:cubicBezTo>
                  <a:pt x="1356" y="2120"/>
                  <a:pt x="1381" y="2081"/>
                  <a:pt x="1381" y="2035"/>
                </a:cubicBezTo>
                <a:lnTo>
                  <a:pt x="1381" y="1675"/>
                </a:lnTo>
                <a:cubicBezTo>
                  <a:pt x="1381" y="1669"/>
                  <a:pt x="1387" y="1659"/>
                  <a:pt x="1390" y="1657"/>
                </a:cubicBezTo>
                <a:cubicBezTo>
                  <a:pt x="1595" y="1568"/>
                  <a:pt x="1717" y="1378"/>
                  <a:pt x="1717" y="1147"/>
                </a:cubicBezTo>
                <a:lnTo>
                  <a:pt x="1717" y="1121"/>
                </a:lnTo>
                <a:lnTo>
                  <a:pt x="1663" y="1121"/>
                </a:lnTo>
                <a:lnTo>
                  <a:pt x="1663" y="1147"/>
                </a:lnTo>
                <a:close/>
                <a:moveTo>
                  <a:pt x="24" y="722"/>
                </a:moveTo>
                <a:lnTo>
                  <a:pt x="24" y="722"/>
                </a:lnTo>
                <a:lnTo>
                  <a:pt x="153" y="774"/>
                </a:lnTo>
                <a:lnTo>
                  <a:pt x="373" y="863"/>
                </a:lnTo>
                <a:lnTo>
                  <a:pt x="393" y="814"/>
                </a:lnTo>
                <a:lnTo>
                  <a:pt x="368" y="804"/>
                </a:lnTo>
                <a:lnTo>
                  <a:pt x="239" y="751"/>
                </a:lnTo>
                <a:lnTo>
                  <a:pt x="19" y="663"/>
                </a:lnTo>
                <a:lnTo>
                  <a:pt x="0" y="712"/>
                </a:lnTo>
                <a:lnTo>
                  <a:pt x="24" y="722"/>
                </a:lnTo>
                <a:close/>
                <a:moveTo>
                  <a:pt x="1609" y="75"/>
                </a:moveTo>
                <a:lnTo>
                  <a:pt x="1609" y="75"/>
                </a:lnTo>
                <a:lnTo>
                  <a:pt x="1622" y="44"/>
                </a:lnTo>
                <a:lnTo>
                  <a:pt x="1632" y="19"/>
                </a:lnTo>
                <a:lnTo>
                  <a:pt x="1582" y="0"/>
                </a:lnTo>
                <a:lnTo>
                  <a:pt x="1454" y="317"/>
                </a:lnTo>
                <a:lnTo>
                  <a:pt x="1442" y="348"/>
                </a:lnTo>
                <a:lnTo>
                  <a:pt x="1432" y="373"/>
                </a:lnTo>
                <a:lnTo>
                  <a:pt x="1481" y="393"/>
                </a:lnTo>
                <a:lnTo>
                  <a:pt x="1609" y="75"/>
                </a:lnTo>
                <a:close/>
                <a:moveTo>
                  <a:pt x="790" y="374"/>
                </a:moveTo>
                <a:lnTo>
                  <a:pt x="790" y="374"/>
                </a:lnTo>
                <a:lnTo>
                  <a:pt x="790" y="374"/>
                </a:lnTo>
                <a:lnTo>
                  <a:pt x="801" y="399"/>
                </a:lnTo>
                <a:lnTo>
                  <a:pt x="850" y="378"/>
                </a:lnTo>
                <a:lnTo>
                  <a:pt x="839" y="353"/>
                </a:lnTo>
                <a:lnTo>
                  <a:pt x="703" y="32"/>
                </a:lnTo>
                <a:lnTo>
                  <a:pt x="692" y="7"/>
                </a:lnTo>
                <a:lnTo>
                  <a:pt x="643" y="28"/>
                </a:lnTo>
                <a:lnTo>
                  <a:pt x="654" y="53"/>
                </a:lnTo>
                <a:lnTo>
                  <a:pt x="790" y="374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749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4300" cy="16200438"/>
          </a:xfrm>
          <a:custGeom>
            <a:avLst/>
            <a:gdLst/>
            <a:ahLst/>
            <a:cxnLst/>
            <a:rect l="l" t="t" r="r" b="b"/>
            <a:pathLst>
              <a:path w="9000490" h="16200119">
                <a:moveTo>
                  <a:pt x="0" y="16200005"/>
                </a:moveTo>
                <a:lnTo>
                  <a:pt x="9000007" y="16200005"/>
                </a:lnTo>
                <a:lnTo>
                  <a:pt x="9000007" y="0"/>
                </a:lnTo>
                <a:lnTo>
                  <a:pt x="0" y="0"/>
                </a:lnTo>
                <a:lnTo>
                  <a:pt x="0" y="1620000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" name="Pladsholder til billede 9">
            <a:extLst>
              <a:ext uri="{FF2B5EF4-FFF2-40B4-BE49-F238E27FC236}">
                <a16:creationId xmlns:a16="http://schemas.microsoft.com/office/drawing/2014/main" id="{0CE886D1-08F4-454B-90E5-7BD24DE4FB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" b="9203"/>
          <a:stretch>
            <a:fillRect/>
          </a:stretch>
        </p:blipFill>
        <p:spPr/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1062C58-FB13-7D42-BFBF-BE8116580B92}"/>
              </a:ext>
            </a:extLst>
          </p:cNvPr>
          <p:cNvSpPr txBox="1"/>
          <p:nvPr/>
        </p:nvSpPr>
        <p:spPr>
          <a:xfrm>
            <a:off x="1835150" y="737393"/>
            <a:ext cx="647828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spcBef>
                <a:spcPts val="100"/>
              </a:spcBef>
            </a:pPr>
            <a:r>
              <a:rPr lang="da-DK" sz="5400" spc="-40" dirty="0">
                <a:solidFill>
                  <a:srgbClr val="F7C3DC"/>
                </a:solidFill>
                <a:latin typeface="KBH Black" pitchFamily="2" charset="77"/>
                <a:cs typeface="KBH"/>
              </a:rPr>
              <a:t>Afskeds-reception for chefjurist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FFD0E6D-BDDD-0842-BA36-851D8B4BE351}"/>
              </a:ext>
            </a:extLst>
          </p:cNvPr>
          <p:cNvSpPr txBox="1"/>
          <p:nvPr/>
        </p:nvSpPr>
        <p:spPr>
          <a:xfrm>
            <a:off x="614670" y="5052219"/>
            <a:ext cx="647828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rgbClr val="F7C3DC"/>
                </a:solidFill>
                <a:latin typeface="KBH Black" pitchFamily="2" charset="77"/>
                <a:cs typeface="KBH"/>
              </a:rPr>
              <a:t>Mogens </a:t>
            </a:r>
          </a:p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rgbClr val="F7C3DC"/>
                </a:solidFill>
                <a:latin typeface="KBH Black" pitchFamily="2" charset="77"/>
                <a:cs typeface="KBH"/>
              </a:rPr>
              <a:t>Mogensen</a:t>
            </a:r>
            <a:endParaRPr lang="da-DK" sz="5400" dirty="0">
              <a:solidFill>
                <a:srgbClr val="F7C3DC"/>
              </a:solidFill>
              <a:latin typeface="KBH Black" pitchFamily="2" charset="77"/>
              <a:cs typeface="KBH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575C052-BF1D-BC40-9F05-675FEFDFB137}"/>
              </a:ext>
            </a:extLst>
          </p:cNvPr>
          <p:cNvSpPr>
            <a:spLocks noEditPoints="1"/>
          </p:cNvSpPr>
          <p:nvPr/>
        </p:nvSpPr>
        <p:spPr bwMode="auto">
          <a:xfrm>
            <a:off x="6272908" y="2902301"/>
            <a:ext cx="1434712" cy="1491457"/>
          </a:xfrm>
          <a:custGeom>
            <a:avLst/>
            <a:gdLst>
              <a:gd name="T0" fmla="*/ 445 w 833"/>
              <a:gd name="T1" fmla="*/ 273 h 868"/>
              <a:gd name="T2" fmla="*/ 485 w 833"/>
              <a:gd name="T3" fmla="*/ 251 h 868"/>
              <a:gd name="T4" fmla="*/ 453 w 833"/>
              <a:gd name="T5" fmla="*/ 313 h 868"/>
              <a:gd name="T6" fmla="*/ 388 w 833"/>
              <a:gd name="T7" fmla="*/ 305 h 868"/>
              <a:gd name="T8" fmla="*/ 446 w 833"/>
              <a:gd name="T9" fmla="*/ 356 h 868"/>
              <a:gd name="T10" fmla="*/ 460 w 833"/>
              <a:gd name="T11" fmla="*/ 370 h 868"/>
              <a:gd name="T12" fmla="*/ 402 w 833"/>
              <a:gd name="T13" fmla="*/ 463 h 868"/>
              <a:gd name="T14" fmla="*/ 416 w 833"/>
              <a:gd name="T15" fmla="*/ 176 h 868"/>
              <a:gd name="T16" fmla="*/ 297 w 833"/>
              <a:gd name="T17" fmla="*/ 391 h 868"/>
              <a:gd name="T18" fmla="*/ 283 w 833"/>
              <a:gd name="T19" fmla="*/ 359 h 868"/>
              <a:gd name="T20" fmla="*/ 240 w 833"/>
              <a:gd name="T21" fmla="*/ 346 h 868"/>
              <a:gd name="T22" fmla="*/ 228 w 833"/>
              <a:gd name="T23" fmla="*/ 401 h 868"/>
              <a:gd name="T24" fmla="*/ 570 w 833"/>
              <a:gd name="T25" fmla="*/ 328 h 868"/>
              <a:gd name="T26" fmla="*/ 576 w 833"/>
              <a:gd name="T27" fmla="*/ 391 h 868"/>
              <a:gd name="T28" fmla="*/ 563 w 833"/>
              <a:gd name="T29" fmla="*/ 359 h 868"/>
              <a:gd name="T30" fmla="*/ 520 w 833"/>
              <a:gd name="T31" fmla="*/ 346 h 868"/>
              <a:gd name="T32" fmla="*/ 508 w 833"/>
              <a:gd name="T33" fmla="*/ 401 h 868"/>
              <a:gd name="T34" fmla="*/ 270 w 833"/>
              <a:gd name="T35" fmla="*/ 214 h 868"/>
              <a:gd name="T36" fmla="*/ 312 w 833"/>
              <a:gd name="T37" fmla="*/ 231 h 868"/>
              <a:gd name="T38" fmla="*/ 498 w 833"/>
              <a:gd name="T39" fmla="*/ 570 h 868"/>
              <a:gd name="T40" fmla="*/ 173 w 833"/>
              <a:gd name="T41" fmla="*/ 546 h 868"/>
              <a:gd name="T42" fmla="*/ 445 w 833"/>
              <a:gd name="T43" fmla="*/ 582 h 868"/>
              <a:gd name="T44" fmla="*/ 539 w 833"/>
              <a:gd name="T45" fmla="*/ 616 h 868"/>
              <a:gd name="T46" fmla="*/ 210 w 833"/>
              <a:gd name="T47" fmla="*/ 601 h 868"/>
              <a:gd name="T48" fmla="*/ 539 w 833"/>
              <a:gd name="T49" fmla="*/ 616 h 868"/>
              <a:gd name="T50" fmla="*/ 668 w 833"/>
              <a:gd name="T51" fmla="*/ 779 h 868"/>
              <a:gd name="T52" fmla="*/ 654 w 833"/>
              <a:gd name="T53" fmla="*/ 789 h 868"/>
              <a:gd name="T54" fmla="*/ 317 w 833"/>
              <a:gd name="T55" fmla="*/ 802 h 868"/>
              <a:gd name="T56" fmla="*/ 304 w 833"/>
              <a:gd name="T57" fmla="*/ 843 h 868"/>
              <a:gd name="T58" fmla="*/ 250 w 833"/>
              <a:gd name="T59" fmla="*/ 91 h 868"/>
              <a:gd name="T60" fmla="*/ 192 w 833"/>
              <a:gd name="T61" fmla="*/ 55 h 868"/>
              <a:gd name="T62" fmla="*/ 749 w 833"/>
              <a:gd name="T63" fmla="*/ 324 h 868"/>
              <a:gd name="T64" fmla="*/ 762 w 833"/>
              <a:gd name="T65" fmla="*/ 385 h 868"/>
              <a:gd name="T66" fmla="*/ 754 w 833"/>
              <a:gd name="T67" fmla="*/ 504 h 868"/>
              <a:gd name="T68" fmla="*/ 830 w 833"/>
              <a:gd name="T69" fmla="*/ 519 h 868"/>
              <a:gd name="T70" fmla="*/ 172 w 833"/>
              <a:gd name="T71" fmla="*/ 803 h 868"/>
              <a:gd name="T72" fmla="*/ 166 w 833"/>
              <a:gd name="T73" fmla="*/ 784 h 868"/>
              <a:gd name="T74" fmla="*/ 192 w 833"/>
              <a:gd name="T75" fmla="*/ 765 h 868"/>
              <a:gd name="T76" fmla="*/ 29 w 833"/>
              <a:gd name="T77" fmla="*/ 657 h 868"/>
              <a:gd name="T78" fmla="*/ 716 w 833"/>
              <a:gd name="T79" fmla="*/ 614 h 868"/>
              <a:gd name="T80" fmla="*/ 785 w 833"/>
              <a:gd name="T81" fmla="*/ 612 h 868"/>
              <a:gd name="T82" fmla="*/ 317 w 833"/>
              <a:gd name="T83" fmla="*/ 38 h 868"/>
              <a:gd name="T84" fmla="*/ 356 w 833"/>
              <a:gd name="T85" fmla="*/ 53 h 868"/>
              <a:gd name="T86" fmla="*/ 680 w 833"/>
              <a:gd name="T87" fmla="*/ 667 h 868"/>
              <a:gd name="T88" fmla="*/ 141 w 833"/>
              <a:gd name="T89" fmla="*/ 687 h 868"/>
              <a:gd name="T90" fmla="*/ 69 w 833"/>
              <a:gd name="T91" fmla="*/ 715 h 868"/>
              <a:gd name="T92" fmla="*/ 80 w 833"/>
              <a:gd name="T93" fmla="*/ 694 h 868"/>
              <a:gd name="T94" fmla="*/ 670 w 833"/>
              <a:gd name="T95" fmla="*/ 92 h 868"/>
              <a:gd name="T96" fmla="*/ 739 w 833"/>
              <a:gd name="T97" fmla="*/ 160 h 868"/>
              <a:gd name="T98" fmla="*/ 541 w 833"/>
              <a:gd name="T99" fmla="*/ 22 h 868"/>
              <a:gd name="T100" fmla="*/ 628 w 833"/>
              <a:gd name="T101" fmla="*/ 63 h 868"/>
              <a:gd name="T102" fmla="*/ 362 w 833"/>
              <a:gd name="T103" fmla="*/ 795 h 868"/>
              <a:gd name="T104" fmla="*/ 414 w 833"/>
              <a:gd name="T105" fmla="*/ 866 h 868"/>
              <a:gd name="T106" fmla="*/ 479 w 833"/>
              <a:gd name="T107" fmla="*/ 80 h 868"/>
              <a:gd name="T108" fmla="*/ 419 w 833"/>
              <a:gd name="T109" fmla="*/ 31 h 868"/>
              <a:gd name="T110" fmla="*/ 789 w 833"/>
              <a:gd name="T111" fmla="*/ 232 h 868"/>
              <a:gd name="T112" fmla="*/ 500 w 833"/>
              <a:gd name="T113" fmla="*/ 827 h 868"/>
              <a:gd name="T114" fmla="*/ 520 w 833"/>
              <a:gd name="T115" fmla="*/ 77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" h="868">
                <a:moveTo>
                  <a:pt x="445" y="273"/>
                </a:moveTo>
                <a:cubicBezTo>
                  <a:pt x="445" y="277"/>
                  <a:pt x="445" y="277"/>
                  <a:pt x="445" y="277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63"/>
                  <a:pt x="402" y="198"/>
                  <a:pt x="402" y="198"/>
                </a:cubicBezTo>
                <a:cubicBezTo>
                  <a:pt x="402" y="198"/>
                  <a:pt x="445" y="263"/>
                  <a:pt x="445" y="273"/>
                </a:cubicBezTo>
                <a:close/>
                <a:moveTo>
                  <a:pt x="504" y="203"/>
                </a:moveTo>
                <a:cubicBezTo>
                  <a:pt x="497" y="203"/>
                  <a:pt x="490" y="206"/>
                  <a:pt x="484" y="210"/>
                </a:cubicBezTo>
                <a:cubicBezTo>
                  <a:pt x="484" y="211"/>
                  <a:pt x="484" y="211"/>
                  <a:pt x="485" y="211"/>
                </a:cubicBezTo>
                <a:cubicBezTo>
                  <a:pt x="488" y="210"/>
                  <a:pt x="492" y="210"/>
                  <a:pt x="495" y="211"/>
                </a:cubicBezTo>
                <a:cubicBezTo>
                  <a:pt x="503" y="213"/>
                  <a:pt x="509" y="219"/>
                  <a:pt x="511" y="227"/>
                </a:cubicBezTo>
                <a:cubicBezTo>
                  <a:pt x="513" y="240"/>
                  <a:pt x="503" y="251"/>
                  <a:pt x="491" y="251"/>
                </a:cubicBezTo>
                <a:cubicBezTo>
                  <a:pt x="489" y="251"/>
                  <a:pt x="487" y="251"/>
                  <a:pt x="485" y="251"/>
                </a:cubicBezTo>
                <a:cubicBezTo>
                  <a:pt x="484" y="251"/>
                  <a:pt x="484" y="251"/>
                  <a:pt x="484" y="251"/>
                </a:cubicBezTo>
                <a:cubicBezTo>
                  <a:pt x="489" y="256"/>
                  <a:pt x="496" y="258"/>
                  <a:pt x="503" y="258"/>
                </a:cubicBezTo>
                <a:cubicBezTo>
                  <a:pt x="518" y="258"/>
                  <a:pt x="531" y="245"/>
                  <a:pt x="530" y="230"/>
                </a:cubicBezTo>
                <a:cubicBezTo>
                  <a:pt x="530" y="216"/>
                  <a:pt x="518" y="204"/>
                  <a:pt x="504" y="203"/>
                </a:cubicBezTo>
                <a:moveTo>
                  <a:pt x="446" y="356"/>
                </a:moveTo>
                <a:cubicBezTo>
                  <a:pt x="446" y="356"/>
                  <a:pt x="443" y="335"/>
                  <a:pt x="443" y="328"/>
                </a:cubicBezTo>
                <a:cubicBezTo>
                  <a:pt x="443" y="317"/>
                  <a:pt x="453" y="313"/>
                  <a:pt x="453" y="313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36" y="290"/>
                  <a:pt x="436" y="290"/>
                  <a:pt x="436" y="290"/>
                </a:cubicBezTo>
                <a:cubicBezTo>
                  <a:pt x="434" y="305"/>
                  <a:pt x="434" y="305"/>
                  <a:pt x="434" y="305"/>
                </a:cubicBezTo>
                <a:cubicBezTo>
                  <a:pt x="417" y="305"/>
                  <a:pt x="417" y="305"/>
                  <a:pt x="417" y="305"/>
                </a:cubicBezTo>
                <a:cubicBezTo>
                  <a:pt x="415" y="290"/>
                  <a:pt x="415" y="290"/>
                  <a:pt x="415" y="290"/>
                </a:cubicBezTo>
                <a:cubicBezTo>
                  <a:pt x="389" y="290"/>
                  <a:pt x="389" y="290"/>
                  <a:pt x="389" y="290"/>
                </a:cubicBezTo>
                <a:cubicBezTo>
                  <a:pt x="388" y="305"/>
                  <a:pt x="388" y="305"/>
                  <a:pt x="388" y="305"/>
                </a:cubicBezTo>
                <a:cubicBezTo>
                  <a:pt x="371" y="305"/>
                  <a:pt x="371" y="305"/>
                  <a:pt x="371" y="305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50" y="290"/>
                  <a:pt x="350" y="290"/>
                  <a:pt x="350" y="290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61" y="317"/>
                  <a:pt x="361" y="328"/>
                </a:cubicBezTo>
                <a:cubicBezTo>
                  <a:pt x="361" y="335"/>
                  <a:pt x="359" y="356"/>
                  <a:pt x="359" y="356"/>
                </a:cubicBezTo>
                <a:lnTo>
                  <a:pt x="446" y="356"/>
                </a:lnTo>
                <a:close/>
                <a:moveTo>
                  <a:pt x="290" y="334"/>
                </a:moveTo>
                <a:cubicBezTo>
                  <a:pt x="290" y="328"/>
                  <a:pt x="290" y="328"/>
                  <a:pt x="290" y="328"/>
                </a:cubicBezTo>
                <a:cubicBezTo>
                  <a:pt x="290" y="311"/>
                  <a:pt x="278" y="300"/>
                  <a:pt x="262" y="300"/>
                </a:cubicBezTo>
                <a:cubicBezTo>
                  <a:pt x="247" y="300"/>
                  <a:pt x="235" y="311"/>
                  <a:pt x="235" y="328"/>
                </a:cubicBezTo>
                <a:cubicBezTo>
                  <a:pt x="235" y="334"/>
                  <a:pt x="235" y="334"/>
                  <a:pt x="235" y="334"/>
                </a:cubicBezTo>
                <a:lnTo>
                  <a:pt x="290" y="334"/>
                </a:lnTo>
                <a:close/>
                <a:moveTo>
                  <a:pt x="460" y="370"/>
                </a:moveTo>
                <a:cubicBezTo>
                  <a:pt x="345" y="370"/>
                  <a:pt x="345" y="370"/>
                  <a:pt x="345" y="370"/>
                </a:cubicBezTo>
                <a:cubicBezTo>
                  <a:pt x="345" y="387"/>
                  <a:pt x="345" y="387"/>
                  <a:pt x="345" y="387"/>
                </a:cubicBezTo>
                <a:cubicBezTo>
                  <a:pt x="345" y="387"/>
                  <a:pt x="352" y="391"/>
                  <a:pt x="352" y="399"/>
                </a:cubicBezTo>
                <a:cubicBezTo>
                  <a:pt x="352" y="414"/>
                  <a:pt x="340" y="478"/>
                  <a:pt x="342" y="523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385" y="480"/>
                  <a:pt x="385" y="480"/>
                  <a:pt x="385" y="480"/>
                </a:cubicBezTo>
                <a:cubicBezTo>
                  <a:pt x="386" y="469"/>
                  <a:pt x="393" y="463"/>
                  <a:pt x="402" y="463"/>
                </a:cubicBezTo>
                <a:cubicBezTo>
                  <a:pt x="411" y="463"/>
                  <a:pt x="418" y="469"/>
                  <a:pt x="420" y="480"/>
                </a:cubicBezTo>
                <a:cubicBezTo>
                  <a:pt x="423" y="523"/>
                  <a:pt x="423" y="523"/>
                  <a:pt x="423" y="523"/>
                </a:cubicBezTo>
                <a:cubicBezTo>
                  <a:pt x="463" y="523"/>
                  <a:pt x="463" y="523"/>
                  <a:pt x="463" y="523"/>
                </a:cubicBezTo>
                <a:cubicBezTo>
                  <a:pt x="465" y="478"/>
                  <a:pt x="453" y="414"/>
                  <a:pt x="453" y="399"/>
                </a:cubicBezTo>
                <a:cubicBezTo>
                  <a:pt x="453" y="391"/>
                  <a:pt x="460" y="387"/>
                  <a:pt x="460" y="387"/>
                </a:cubicBezTo>
                <a:cubicBezTo>
                  <a:pt x="460" y="370"/>
                  <a:pt x="460" y="370"/>
                  <a:pt x="460" y="370"/>
                </a:cubicBezTo>
                <a:moveTo>
                  <a:pt x="416" y="176"/>
                </a:moveTo>
                <a:cubicBezTo>
                  <a:pt x="416" y="168"/>
                  <a:pt x="410" y="162"/>
                  <a:pt x="402" y="162"/>
                </a:cubicBezTo>
                <a:cubicBezTo>
                  <a:pt x="395" y="162"/>
                  <a:pt x="388" y="168"/>
                  <a:pt x="388" y="176"/>
                </a:cubicBezTo>
                <a:cubicBezTo>
                  <a:pt x="388" y="184"/>
                  <a:pt x="395" y="190"/>
                  <a:pt x="402" y="190"/>
                </a:cubicBezTo>
                <a:cubicBezTo>
                  <a:pt x="410" y="190"/>
                  <a:pt x="416" y="184"/>
                  <a:pt x="416" y="176"/>
                </a:cubicBezTo>
                <a:moveTo>
                  <a:pt x="290" y="401"/>
                </a:moveTo>
                <a:cubicBezTo>
                  <a:pt x="297" y="401"/>
                  <a:pt x="297" y="401"/>
                  <a:pt x="297" y="40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7" y="391"/>
                  <a:pt x="288" y="389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7" y="371"/>
                  <a:pt x="287" y="371"/>
                  <a:pt x="287" y="371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271" y="359"/>
                  <a:pt x="271" y="359"/>
                  <a:pt x="271" y="359"/>
                </a:cubicBezTo>
                <a:cubicBezTo>
                  <a:pt x="269" y="346"/>
                  <a:pt x="269" y="346"/>
                  <a:pt x="269" y="346"/>
                </a:cubicBezTo>
                <a:cubicBezTo>
                  <a:pt x="262" y="346"/>
                  <a:pt x="262" y="346"/>
                  <a:pt x="262" y="346"/>
                </a:cubicBezTo>
                <a:cubicBezTo>
                  <a:pt x="256" y="346"/>
                  <a:pt x="256" y="346"/>
                  <a:pt x="256" y="346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42" y="359"/>
                  <a:pt x="242" y="359"/>
                  <a:pt x="242" y="359"/>
                </a:cubicBezTo>
                <a:cubicBezTo>
                  <a:pt x="240" y="346"/>
                  <a:pt x="240" y="346"/>
                  <a:pt x="240" y="346"/>
                </a:cubicBezTo>
                <a:cubicBezTo>
                  <a:pt x="228" y="346"/>
                  <a:pt x="228" y="346"/>
                  <a:pt x="228" y="346"/>
                </a:cubicBezTo>
                <a:cubicBezTo>
                  <a:pt x="229" y="364"/>
                  <a:pt x="229" y="364"/>
                  <a:pt x="229" y="364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9"/>
                  <a:pt x="228" y="391"/>
                  <a:pt x="228" y="391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436"/>
                  <a:pt x="218" y="486"/>
                  <a:pt x="218" y="523"/>
                </a:cubicBezTo>
                <a:cubicBezTo>
                  <a:pt x="262" y="523"/>
                  <a:pt x="262" y="523"/>
                  <a:pt x="262" y="523"/>
                </a:cubicBezTo>
                <a:cubicBezTo>
                  <a:pt x="307" y="523"/>
                  <a:pt x="307" y="523"/>
                  <a:pt x="307" y="523"/>
                </a:cubicBezTo>
                <a:cubicBezTo>
                  <a:pt x="307" y="486"/>
                  <a:pt x="290" y="436"/>
                  <a:pt x="290" y="401"/>
                </a:cubicBezTo>
                <a:close/>
                <a:moveTo>
                  <a:pt x="570" y="334"/>
                </a:moveTo>
                <a:cubicBezTo>
                  <a:pt x="570" y="328"/>
                  <a:pt x="570" y="328"/>
                  <a:pt x="570" y="328"/>
                </a:cubicBezTo>
                <a:cubicBezTo>
                  <a:pt x="570" y="311"/>
                  <a:pt x="557" y="300"/>
                  <a:pt x="542" y="300"/>
                </a:cubicBezTo>
                <a:cubicBezTo>
                  <a:pt x="527" y="300"/>
                  <a:pt x="514" y="311"/>
                  <a:pt x="514" y="328"/>
                </a:cubicBezTo>
                <a:cubicBezTo>
                  <a:pt x="514" y="334"/>
                  <a:pt x="514" y="334"/>
                  <a:pt x="514" y="334"/>
                </a:cubicBezTo>
                <a:lnTo>
                  <a:pt x="570" y="334"/>
                </a:lnTo>
                <a:close/>
                <a:moveTo>
                  <a:pt x="569" y="401"/>
                </a:moveTo>
                <a:cubicBezTo>
                  <a:pt x="576" y="401"/>
                  <a:pt x="576" y="401"/>
                  <a:pt x="576" y="401"/>
                </a:cubicBezTo>
                <a:cubicBezTo>
                  <a:pt x="576" y="391"/>
                  <a:pt x="576" y="391"/>
                  <a:pt x="576" y="391"/>
                </a:cubicBezTo>
                <a:cubicBezTo>
                  <a:pt x="576" y="391"/>
                  <a:pt x="567" y="389"/>
                  <a:pt x="567" y="380"/>
                </a:cubicBezTo>
                <a:cubicBezTo>
                  <a:pt x="567" y="380"/>
                  <a:pt x="567" y="380"/>
                  <a:pt x="567" y="380"/>
                </a:cubicBezTo>
                <a:cubicBezTo>
                  <a:pt x="567" y="371"/>
                  <a:pt x="567" y="371"/>
                  <a:pt x="567" y="371"/>
                </a:cubicBezTo>
                <a:cubicBezTo>
                  <a:pt x="575" y="364"/>
                  <a:pt x="575" y="364"/>
                  <a:pt x="575" y="364"/>
                </a:cubicBezTo>
                <a:cubicBezTo>
                  <a:pt x="577" y="346"/>
                  <a:pt x="577" y="346"/>
                  <a:pt x="577" y="346"/>
                </a:cubicBezTo>
                <a:cubicBezTo>
                  <a:pt x="565" y="346"/>
                  <a:pt x="565" y="346"/>
                  <a:pt x="565" y="346"/>
                </a:cubicBezTo>
                <a:cubicBezTo>
                  <a:pt x="563" y="359"/>
                  <a:pt x="563" y="359"/>
                  <a:pt x="563" y="359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9" y="346"/>
                  <a:pt x="549" y="346"/>
                  <a:pt x="549" y="346"/>
                </a:cubicBezTo>
                <a:cubicBezTo>
                  <a:pt x="542" y="346"/>
                  <a:pt x="542" y="346"/>
                  <a:pt x="542" y="346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533" y="359"/>
                  <a:pt x="533" y="359"/>
                  <a:pt x="533" y="359"/>
                </a:cubicBezTo>
                <a:cubicBezTo>
                  <a:pt x="521" y="359"/>
                  <a:pt x="521" y="359"/>
                  <a:pt x="521" y="359"/>
                </a:cubicBezTo>
                <a:cubicBezTo>
                  <a:pt x="520" y="346"/>
                  <a:pt x="520" y="346"/>
                  <a:pt x="520" y="346"/>
                </a:cubicBezTo>
                <a:cubicBezTo>
                  <a:pt x="507" y="346"/>
                  <a:pt x="507" y="346"/>
                  <a:pt x="507" y="346"/>
                </a:cubicBezTo>
                <a:cubicBezTo>
                  <a:pt x="509" y="364"/>
                  <a:pt x="509" y="364"/>
                  <a:pt x="509" y="364"/>
                </a:cubicBezTo>
                <a:cubicBezTo>
                  <a:pt x="517" y="371"/>
                  <a:pt x="517" y="371"/>
                  <a:pt x="517" y="371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9"/>
                  <a:pt x="508" y="391"/>
                  <a:pt x="508" y="391"/>
                </a:cubicBezTo>
                <a:cubicBezTo>
                  <a:pt x="508" y="401"/>
                  <a:pt x="508" y="401"/>
                  <a:pt x="508" y="401"/>
                </a:cubicBezTo>
                <a:cubicBezTo>
                  <a:pt x="515" y="401"/>
                  <a:pt x="515" y="401"/>
                  <a:pt x="515" y="401"/>
                </a:cubicBezTo>
                <a:cubicBezTo>
                  <a:pt x="515" y="436"/>
                  <a:pt x="497" y="486"/>
                  <a:pt x="497" y="523"/>
                </a:cubicBezTo>
                <a:cubicBezTo>
                  <a:pt x="542" y="523"/>
                  <a:pt x="542" y="523"/>
                  <a:pt x="542" y="523"/>
                </a:cubicBezTo>
                <a:cubicBezTo>
                  <a:pt x="587" y="523"/>
                  <a:pt x="587" y="523"/>
                  <a:pt x="587" y="523"/>
                </a:cubicBezTo>
                <a:cubicBezTo>
                  <a:pt x="587" y="486"/>
                  <a:pt x="570" y="436"/>
                  <a:pt x="569" y="401"/>
                </a:cubicBezTo>
                <a:close/>
                <a:moveTo>
                  <a:pt x="292" y="219"/>
                </a:moveTo>
                <a:cubicBezTo>
                  <a:pt x="270" y="214"/>
                  <a:pt x="270" y="214"/>
                  <a:pt x="270" y="214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70" y="247"/>
                  <a:pt x="270" y="247"/>
                  <a:pt x="270" y="247"/>
                </a:cubicBezTo>
                <a:cubicBezTo>
                  <a:pt x="292" y="242"/>
                  <a:pt x="292" y="242"/>
                  <a:pt x="292" y="242"/>
                </a:cubicBezTo>
                <a:cubicBezTo>
                  <a:pt x="299" y="264"/>
                  <a:pt x="299" y="264"/>
                  <a:pt x="299" y="264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12" y="231"/>
                  <a:pt x="312" y="231"/>
                  <a:pt x="312" y="231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299" y="198"/>
                  <a:pt x="299" y="198"/>
                  <a:pt x="299" y="198"/>
                </a:cubicBezTo>
                <a:lnTo>
                  <a:pt x="292" y="219"/>
                </a:lnTo>
                <a:close/>
                <a:moveTo>
                  <a:pt x="594" y="540"/>
                </a:moveTo>
                <a:cubicBezTo>
                  <a:pt x="566" y="540"/>
                  <a:pt x="552" y="551"/>
                  <a:pt x="539" y="558"/>
                </a:cubicBezTo>
                <a:cubicBezTo>
                  <a:pt x="528" y="564"/>
                  <a:pt x="518" y="570"/>
                  <a:pt x="498" y="570"/>
                </a:cubicBezTo>
                <a:cubicBezTo>
                  <a:pt x="477" y="570"/>
                  <a:pt x="468" y="564"/>
                  <a:pt x="456" y="558"/>
                </a:cubicBezTo>
                <a:cubicBezTo>
                  <a:pt x="444" y="551"/>
                  <a:pt x="429" y="543"/>
                  <a:pt x="402" y="543"/>
                </a:cubicBezTo>
                <a:cubicBezTo>
                  <a:pt x="375" y="543"/>
                  <a:pt x="361" y="551"/>
                  <a:pt x="348" y="558"/>
                </a:cubicBezTo>
                <a:cubicBezTo>
                  <a:pt x="337" y="564"/>
                  <a:pt x="327" y="570"/>
                  <a:pt x="307" y="570"/>
                </a:cubicBezTo>
                <a:cubicBezTo>
                  <a:pt x="286" y="570"/>
                  <a:pt x="277" y="564"/>
                  <a:pt x="265" y="558"/>
                </a:cubicBezTo>
                <a:cubicBezTo>
                  <a:pt x="253" y="551"/>
                  <a:pt x="238" y="540"/>
                  <a:pt x="211" y="540"/>
                </a:cubicBezTo>
                <a:cubicBezTo>
                  <a:pt x="193" y="540"/>
                  <a:pt x="173" y="546"/>
                  <a:pt x="173" y="546"/>
                </a:cubicBezTo>
                <a:cubicBezTo>
                  <a:pt x="188" y="571"/>
                  <a:pt x="188" y="571"/>
                  <a:pt x="188" y="571"/>
                </a:cubicBezTo>
                <a:cubicBezTo>
                  <a:pt x="188" y="571"/>
                  <a:pt x="200" y="569"/>
                  <a:pt x="211" y="569"/>
                </a:cubicBezTo>
                <a:cubicBezTo>
                  <a:pt x="231" y="569"/>
                  <a:pt x="242" y="575"/>
                  <a:pt x="254" y="582"/>
                </a:cubicBezTo>
                <a:cubicBezTo>
                  <a:pt x="266" y="589"/>
                  <a:pt x="277" y="598"/>
                  <a:pt x="304" y="598"/>
                </a:cubicBezTo>
                <a:cubicBezTo>
                  <a:pt x="332" y="598"/>
                  <a:pt x="347" y="589"/>
                  <a:pt x="359" y="582"/>
                </a:cubicBezTo>
                <a:cubicBezTo>
                  <a:pt x="371" y="576"/>
                  <a:pt x="382" y="571"/>
                  <a:pt x="402" y="571"/>
                </a:cubicBezTo>
                <a:cubicBezTo>
                  <a:pt x="423" y="571"/>
                  <a:pt x="434" y="576"/>
                  <a:pt x="445" y="582"/>
                </a:cubicBezTo>
                <a:cubicBezTo>
                  <a:pt x="458" y="589"/>
                  <a:pt x="473" y="598"/>
                  <a:pt x="500" y="598"/>
                </a:cubicBezTo>
                <a:cubicBezTo>
                  <a:pt x="528" y="598"/>
                  <a:pt x="538" y="589"/>
                  <a:pt x="551" y="582"/>
                </a:cubicBezTo>
                <a:cubicBezTo>
                  <a:pt x="562" y="575"/>
                  <a:pt x="573" y="569"/>
                  <a:pt x="594" y="569"/>
                </a:cubicBezTo>
                <a:cubicBezTo>
                  <a:pt x="604" y="569"/>
                  <a:pt x="617" y="571"/>
                  <a:pt x="617" y="571"/>
                </a:cubicBezTo>
                <a:cubicBezTo>
                  <a:pt x="632" y="546"/>
                  <a:pt x="632" y="546"/>
                  <a:pt x="632" y="546"/>
                </a:cubicBezTo>
                <a:cubicBezTo>
                  <a:pt x="632" y="546"/>
                  <a:pt x="611" y="540"/>
                  <a:pt x="594" y="540"/>
                </a:cubicBezTo>
                <a:close/>
                <a:moveTo>
                  <a:pt x="539" y="616"/>
                </a:moveTo>
                <a:cubicBezTo>
                  <a:pt x="528" y="622"/>
                  <a:pt x="517" y="626"/>
                  <a:pt x="497" y="626"/>
                </a:cubicBezTo>
                <a:cubicBezTo>
                  <a:pt x="477" y="626"/>
                  <a:pt x="466" y="622"/>
                  <a:pt x="455" y="616"/>
                </a:cubicBezTo>
                <a:cubicBezTo>
                  <a:pt x="443" y="609"/>
                  <a:pt x="428" y="600"/>
                  <a:pt x="402" y="600"/>
                </a:cubicBezTo>
                <a:cubicBezTo>
                  <a:pt x="376" y="600"/>
                  <a:pt x="362" y="609"/>
                  <a:pt x="350" y="616"/>
                </a:cubicBezTo>
                <a:cubicBezTo>
                  <a:pt x="339" y="622"/>
                  <a:pt x="328" y="626"/>
                  <a:pt x="308" y="626"/>
                </a:cubicBezTo>
                <a:cubicBezTo>
                  <a:pt x="288" y="626"/>
                  <a:pt x="277" y="622"/>
                  <a:pt x="266" y="616"/>
                </a:cubicBezTo>
                <a:cubicBezTo>
                  <a:pt x="254" y="609"/>
                  <a:pt x="237" y="598"/>
                  <a:pt x="210" y="601"/>
                </a:cubicBezTo>
                <a:cubicBezTo>
                  <a:pt x="251" y="655"/>
                  <a:pt x="309" y="654"/>
                  <a:pt x="309" y="654"/>
                </a:cubicBezTo>
                <a:cubicBezTo>
                  <a:pt x="334" y="654"/>
                  <a:pt x="348" y="649"/>
                  <a:pt x="361" y="642"/>
                </a:cubicBezTo>
                <a:cubicBezTo>
                  <a:pt x="372" y="636"/>
                  <a:pt x="383" y="629"/>
                  <a:pt x="402" y="629"/>
                </a:cubicBezTo>
                <a:cubicBezTo>
                  <a:pt x="422" y="629"/>
                  <a:pt x="433" y="636"/>
                  <a:pt x="444" y="642"/>
                </a:cubicBezTo>
                <a:cubicBezTo>
                  <a:pt x="456" y="649"/>
                  <a:pt x="471" y="654"/>
                  <a:pt x="496" y="654"/>
                </a:cubicBezTo>
                <a:cubicBezTo>
                  <a:pt x="496" y="654"/>
                  <a:pt x="553" y="655"/>
                  <a:pt x="595" y="601"/>
                </a:cubicBezTo>
                <a:cubicBezTo>
                  <a:pt x="567" y="598"/>
                  <a:pt x="551" y="609"/>
                  <a:pt x="539" y="616"/>
                </a:cubicBezTo>
                <a:close/>
                <a:moveTo>
                  <a:pt x="402" y="659"/>
                </a:moveTo>
                <a:cubicBezTo>
                  <a:pt x="376" y="659"/>
                  <a:pt x="365" y="679"/>
                  <a:pt x="330" y="679"/>
                </a:cubicBezTo>
                <a:cubicBezTo>
                  <a:pt x="343" y="683"/>
                  <a:pt x="372" y="690"/>
                  <a:pt x="402" y="690"/>
                </a:cubicBezTo>
                <a:cubicBezTo>
                  <a:pt x="432" y="690"/>
                  <a:pt x="462" y="683"/>
                  <a:pt x="475" y="679"/>
                </a:cubicBezTo>
                <a:cubicBezTo>
                  <a:pt x="440" y="679"/>
                  <a:pt x="429" y="659"/>
                  <a:pt x="402" y="659"/>
                </a:cubicBezTo>
                <a:close/>
                <a:moveTo>
                  <a:pt x="654" y="789"/>
                </a:moveTo>
                <a:cubicBezTo>
                  <a:pt x="668" y="779"/>
                  <a:pt x="668" y="779"/>
                  <a:pt x="668" y="779"/>
                </a:cubicBezTo>
                <a:cubicBezTo>
                  <a:pt x="602" y="736"/>
                  <a:pt x="602" y="736"/>
                  <a:pt x="602" y="736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97" y="824"/>
                  <a:pt x="597" y="824"/>
                  <a:pt x="597" y="824"/>
                </a:cubicBezTo>
                <a:cubicBezTo>
                  <a:pt x="612" y="815"/>
                  <a:pt x="612" y="815"/>
                  <a:pt x="612" y="815"/>
                </a:cubicBezTo>
                <a:cubicBezTo>
                  <a:pt x="610" y="799"/>
                  <a:pt x="610" y="799"/>
                  <a:pt x="610" y="799"/>
                </a:cubicBezTo>
                <a:cubicBezTo>
                  <a:pt x="640" y="780"/>
                  <a:pt x="640" y="780"/>
                  <a:pt x="640" y="780"/>
                </a:cubicBezTo>
                <a:lnTo>
                  <a:pt x="654" y="789"/>
                </a:lnTo>
                <a:close/>
                <a:moveTo>
                  <a:pt x="608" y="784"/>
                </a:moveTo>
                <a:cubicBezTo>
                  <a:pt x="603" y="755"/>
                  <a:pt x="603" y="755"/>
                  <a:pt x="603" y="755"/>
                </a:cubicBezTo>
                <a:cubicBezTo>
                  <a:pt x="627" y="772"/>
                  <a:pt x="627" y="772"/>
                  <a:pt x="627" y="772"/>
                </a:cubicBezTo>
                <a:lnTo>
                  <a:pt x="608" y="784"/>
                </a:lnTo>
                <a:close/>
                <a:moveTo>
                  <a:pt x="269" y="772"/>
                </a:moveTo>
                <a:cubicBezTo>
                  <a:pt x="321" y="788"/>
                  <a:pt x="321" y="788"/>
                  <a:pt x="321" y="788"/>
                </a:cubicBezTo>
                <a:cubicBezTo>
                  <a:pt x="317" y="802"/>
                  <a:pt x="317" y="802"/>
                  <a:pt x="317" y="802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277" y="804"/>
                  <a:pt x="277" y="804"/>
                  <a:pt x="277" y="804"/>
                </a:cubicBezTo>
                <a:cubicBezTo>
                  <a:pt x="307" y="813"/>
                  <a:pt x="307" y="813"/>
                  <a:pt x="307" y="813"/>
                </a:cubicBezTo>
                <a:cubicBezTo>
                  <a:pt x="302" y="827"/>
                  <a:pt x="302" y="827"/>
                  <a:pt x="302" y="827"/>
                </a:cubicBezTo>
                <a:cubicBezTo>
                  <a:pt x="273" y="817"/>
                  <a:pt x="273" y="817"/>
                  <a:pt x="273" y="817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304" y="843"/>
                  <a:pt x="304" y="843"/>
                  <a:pt x="304" y="843"/>
                </a:cubicBezTo>
                <a:cubicBezTo>
                  <a:pt x="300" y="857"/>
                  <a:pt x="300" y="857"/>
                  <a:pt x="300" y="857"/>
                </a:cubicBezTo>
                <a:cubicBezTo>
                  <a:pt x="248" y="840"/>
                  <a:pt x="248" y="840"/>
                  <a:pt x="248" y="840"/>
                </a:cubicBezTo>
                <a:lnTo>
                  <a:pt x="269" y="772"/>
                </a:lnTo>
                <a:close/>
                <a:moveTo>
                  <a:pt x="272" y="97"/>
                </a:moveTo>
                <a:cubicBezTo>
                  <a:pt x="223" y="120"/>
                  <a:pt x="223" y="120"/>
                  <a:pt x="223" y="120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38" y="65"/>
                  <a:pt x="238" y="65"/>
                  <a:pt x="238" y="65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241" y="31"/>
                  <a:pt x="241" y="31"/>
                  <a:pt x="241" y="31"/>
                </a:cubicBezTo>
                <a:lnTo>
                  <a:pt x="272" y="97"/>
                </a:lnTo>
                <a:close/>
                <a:moveTo>
                  <a:pt x="762" y="385"/>
                </a:moveTo>
                <a:cubicBezTo>
                  <a:pt x="758" y="368"/>
                  <a:pt x="758" y="368"/>
                  <a:pt x="758" y="368"/>
                </a:cubicBezTo>
                <a:cubicBezTo>
                  <a:pt x="786" y="362"/>
                  <a:pt x="786" y="362"/>
                  <a:pt x="786" y="362"/>
                </a:cubicBezTo>
                <a:cubicBezTo>
                  <a:pt x="778" y="353"/>
                  <a:pt x="764" y="345"/>
                  <a:pt x="753" y="342"/>
                </a:cubicBezTo>
                <a:cubicBezTo>
                  <a:pt x="749" y="324"/>
                  <a:pt x="749" y="324"/>
                  <a:pt x="749" y="324"/>
                </a:cubicBezTo>
                <a:cubicBezTo>
                  <a:pt x="763" y="326"/>
                  <a:pt x="779" y="337"/>
                  <a:pt x="788" y="346"/>
                </a:cubicBezTo>
                <a:cubicBezTo>
                  <a:pt x="818" y="306"/>
                  <a:pt x="818" y="306"/>
                  <a:pt x="818" y="306"/>
                </a:cubicBezTo>
                <a:cubicBezTo>
                  <a:pt x="823" y="327"/>
                  <a:pt x="823" y="327"/>
                  <a:pt x="823" y="327"/>
                </a:cubicBezTo>
                <a:cubicBezTo>
                  <a:pt x="798" y="360"/>
                  <a:pt x="798" y="360"/>
                  <a:pt x="798" y="360"/>
                </a:cubicBezTo>
                <a:cubicBezTo>
                  <a:pt x="829" y="353"/>
                  <a:pt x="829" y="353"/>
                  <a:pt x="829" y="353"/>
                </a:cubicBezTo>
                <a:cubicBezTo>
                  <a:pt x="832" y="370"/>
                  <a:pt x="832" y="370"/>
                  <a:pt x="832" y="370"/>
                </a:cubicBezTo>
                <a:lnTo>
                  <a:pt x="762" y="385"/>
                </a:lnTo>
                <a:close/>
                <a:moveTo>
                  <a:pt x="810" y="547"/>
                </a:moveTo>
                <a:cubicBezTo>
                  <a:pt x="802" y="533"/>
                  <a:pt x="802" y="533"/>
                  <a:pt x="802" y="533"/>
                </a:cubicBezTo>
                <a:cubicBezTo>
                  <a:pt x="810" y="528"/>
                  <a:pt x="815" y="523"/>
                  <a:pt x="816" y="515"/>
                </a:cubicBezTo>
                <a:cubicBezTo>
                  <a:pt x="818" y="508"/>
                  <a:pt x="816" y="503"/>
                  <a:pt x="811" y="502"/>
                </a:cubicBezTo>
                <a:cubicBezTo>
                  <a:pt x="805" y="501"/>
                  <a:pt x="801" y="508"/>
                  <a:pt x="798" y="515"/>
                </a:cubicBezTo>
                <a:cubicBezTo>
                  <a:pt x="793" y="527"/>
                  <a:pt x="785" y="539"/>
                  <a:pt x="770" y="536"/>
                </a:cubicBezTo>
                <a:cubicBezTo>
                  <a:pt x="757" y="533"/>
                  <a:pt x="751" y="521"/>
                  <a:pt x="754" y="504"/>
                </a:cubicBezTo>
                <a:cubicBezTo>
                  <a:pt x="756" y="493"/>
                  <a:pt x="761" y="485"/>
                  <a:pt x="771" y="479"/>
                </a:cubicBezTo>
                <a:cubicBezTo>
                  <a:pt x="778" y="493"/>
                  <a:pt x="778" y="493"/>
                  <a:pt x="778" y="493"/>
                </a:cubicBezTo>
                <a:cubicBezTo>
                  <a:pt x="773" y="496"/>
                  <a:pt x="769" y="501"/>
                  <a:pt x="768" y="507"/>
                </a:cubicBezTo>
                <a:cubicBezTo>
                  <a:pt x="767" y="514"/>
                  <a:pt x="768" y="519"/>
                  <a:pt x="772" y="519"/>
                </a:cubicBezTo>
                <a:cubicBezTo>
                  <a:pt x="777" y="520"/>
                  <a:pt x="781" y="515"/>
                  <a:pt x="784" y="508"/>
                </a:cubicBezTo>
                <a:cubicBezTo>
                  <a:pt x="789" y="494"/>
                  <a:pt x="796" y="482"/>
                  <a:pt x="813" y="485"/>
                </a:cubicBezTo>
                <a:cubicBezTo>
                  <a:pt x="829" y="489"/>
                  <a:pt x="833" y="503"/>
                  <a:pt x="830" y="519"/>
                </a:cubicBezTo>
                <a:cubicBezTo>
                  <a:pt x="828" y="532"/>
                  <a:pt x="821" y="541"/>
                  <a:pt x="810" y="547"/>
                </a:cubicBezTo>
                <a:close/>
                <a:moveTo>
                  <a:pt x="185" y="725"/>
                </a:moveTo>
                <a:cubicBezTo>
                  <a:pt x="208" y="741"/>
                  <a:pt x="208" y="741"/>
                  <a:pt x="208" y="741"/>
                </a:cubicBezTo>
                <a:cubicBezTo>
                  <a:pt x="226" y="753"/>
                  <a:pt x="227" y="763"/>
                  <a:pt x="221" y="772"/>
                </a:cubicBezTo>
                <a:cubicBezTo>
                  <a:pt x="217" y="777"/>
                  <a:pt x="212" y="780"/>
                  <a:pt x="205" y="779"/>
                </a:cubicBezTo>
                <a:cubicBezTo>
                  <a:pt x="211" y="787"/>
                  <a:pt x="212" y="794"/>
                  <a:pt x="207" y="802"/>
                </a:cubicBezTo>
                <a:cubicBezTo>
                  <a:pt x="200" y="811"/>
                  <a:pt x="189" y="815"/>
                  <a:pt x="172" y="803"/>
                </a:cubicBezTo>
                <a:cubicBezTo>
                  <a:pt x="144" y="785"/>
                  <a:pt x="144" y="785"/>
                  <a:pt x="144" y="785"/>
                </a:cubicBezTo>
                <a:lnTo>
                  <a:pt x="185" y="725"/>
                </a:lnTo>
                <a:close/>
                <a:moveTo>
                  <a:pt x="179" y="792"/>
                </a:moveTo>
                <a:cubicBezTo>
                  <a:pt x="185" y="797"/>
                  <a:pt x="190" y="796"/>
                  <a:pt x="193" y="791"/>
                </a:cubicBezTo>
                <a:cubicBezTo>
                  <a:pt x="196" y="787"/>
                  <a:pt x="195" y="783"/>
                  <a:pt x="188" y="778"/>
                </a:cubicBezTo>
                <a:cubicBezTo>
                  <a:pt x="176" y="769"/>
                  <a:pt x="176" y="769"/>
                  <a:pt x="176" y="769"/>
                </a:cubicBezTo>
                <a:cubicBezTo>
                  <a:pt x="166" y="784"/>
                  <a:pt x="166" y="784"/>
                  <a:pt x="166" y="784"/>
                </a:cubicBezTo>
                <a:lnTo>
                  <a:pt x="179" y="792"/>
                </a:lnTo>
                <a:close/>
                <a:moveTo>
                  <a:pt x="192" y="765"/>
                </a:moveTo>
                <a:cubicBezTo>
                  <a:pt x="197" y="769"/>
                  <a:pt x="202" y="769"/>
                  <a:pt x="206" y="764"/>
                </a:cubicBezTo>
                <a:cubicBezTo>
                  <a:pt x="208" y="760"/>
                  <a:pt x="207" y="756"/>
                  <a:pt x="201" y="752"/>
                </a:cubicBezTo>
                <a:cubicBezTo>
                  <a:pt x="192" y="746"/>
                  <a:pt x="192" y="746"/>
                  <a:pt x="192" y="746"/>
                </a:cubicBezTo>
                <a:cubicBezTo>
                  <a:pt x="183" y="759"/>
                  <a:pt x="183" y="759"/>
                  <a:pt x="183" y="759"/>
                </a:cubicBezTo>
                <a:lnTo>
                  <a:pt x="192" y="765"/>
                </a:lnTo>
                <a:close/>
                <a:moveTo>
                  <a:pt x="65" y="567"/>
                </a:moveTo>
                <a:cubicBezTo>
                  <a:pt x="73" y="582"/>
                  <a:pt x="73" y="582"/>
                  <a:pt x="73" y="582"/>
                </a:cubicBezTo>
                <a:cubicBezTo>
                  <a:pt x="48" y="594"/>
                  <a:pt x="48" y="594"/>
                  <a:pt x="48" y="594"/>
                </a:cubicBezTo>
                <a:cubicBezTo>
                  <a:pt x="58" y="601"/>
                  <a:pt x="73" y="607"/>
                  <a:pt x="84" y="606"/>
                </a:cubicBezTo>
                <a:cubicBezTo>
                  <a:pt x="92" y="623"/>
                  <a:pt x="92" y="623"/>
                  <a:pt x="92" y="623"/>
                </a:cubicBezTo>
                <a:cubicBezTo>
                  <a:pt x="78" y="624"/>
                  <a:pt x="60" y="617"/>
                  <a:pt x="49" y="611"/>
                </a:cubicBezTo>
                <a:cubicBezTo>
                  <a:pt x="29" y="657"/>
                  <a:pt x="29" y="657"/>
                  <a:pt x="29" y="657"/>
                </a:cubicBezTo>
                <a:cubicBezTo>
                  <a:pt x="20" y="638"/>
                  <a:pt x="20" y="638"/>
                  <a:pt x="20" y="638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8" y="614"/>
                  <a:pt x="8" y="614"/>
                  <a:pt x="8" y="614"/>
                </a:cubicBezTo>
                <a:cubicBezTo>
                  <a:pt x="0" y="598"/>
                  <a:pt x="0" y="598"/>
                  <a:pt x="0" y="598"/>
                </a:cubicBezTo>
                <a:lnTo>
                  <a:pt x="65" y="567"/>
                </a:lnTo>
                <a:close/>
                <a:moveTo>
                  <a:pt x="709" y="628"/>
                </a:moveTo>
                <a:cubicBezTo>
                  <a:pt x="716" y="614"/>
                  <a:pt x="716" y="614"/>
                  <a:pt x="716" y="614"/>
                </a:cubicBezTo>
                <a:cubicBezTo>
                  <a:pt x="771" y="601"/>
                  <a:pt x="771" y="601"/>
                  <a:pt x="771" y="601"/>
                </a:cubicBezTo>
                <a:cubicBezTo>
                  <a:pt x="732" y="582"/>
                  <a:pt x="732" y="582"/>
                  <a:pt x="732" y="582"/>
                </a:cubicBezTo>
                <a:cubicBezTo>
                  <a:pt x="739" y="567"/>
                  <a:pt x="739" y="567"/>
                  <a:pt x="739" y="567"/>
                </a:cubicBezTo>
                <a:cubicBezTo>
                  <a:pt x="804" y="598"/>
                  <a:pt x="804" y="598"/>
                  <a:pt x="804" y="598"/>
                </a:cubicBezTo>
                <a:cubicBezTo>
                  <a:pt x="797" y="613"/>
                  <a:pt x="797" y="613"/>
                  <a:pt x="797" y="613"/>
                </a:cubicBezTo>
                <a:cubicBezTo>
                  <a:pt x="795" y="612"/>
                  <a:pt x="795" y="612"/>
                  <a:pt x="795" y="612"/>
                </a:cubicBezTo>
                <a:cubicBezTo>
                  <a:pt x="793" y="611"/>
                  <a:pt x="789" y="611"/>
                  <a:pt x="785" y="612"/>
                </a:cubicBezTo>
                <a:cubicBezTo>
                  <a:pt x="736" y="624"/>
                  <a:pt x="736" y="624"/>
                  <a:pt x="736" y="624"/>
                </a:cubicBezTo>
                <a:cubicBezTo>
                  <a:pt x="780" y="646"/>
                  <a:pt x="780" y="646"/>
                  <a:pt x="780" y="646"/>
                </a:cubicBezTo>
                <a:cubicBezTo>
                  <a:pt x="772" y="661"/>
                  <a:pt x="772" y="661"/>
                  <a:pt x="772" y="661"/>
                </a:cubicBezTo>
                <a:lnTo>
                  <a:pt x="709" y="628"/>
                </a:lnTo>
                <a:close/>
                <a:moveTo>
                  <a:pt x="376" y="73"/>
                </a:moveTo>
                <a:cubicBezTo>
                  <a:pt x="360" y="75"/>
                  <a:pt x="360" y="75"/>
                  <a:pt x="360" y="75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325" y="81"/>
                  <a:pt x="325" y="81"/>
                  <a:pt x="325" y="81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5"/>
                  <a:pt x="314" y="18"/>
                  <a:pt x="317" y="20"/>
                </a:cubicBezTo>
                <a:cubicBezTo>
                  <a:pt x="356" y="53"/>
                  <a:pt x="356" y="53"/>
                  <a:pt x="356" y="53"/>
                </a:cubicBezTo>
                <a:cubicBezTo>
                  <a:pt x="348" y="4"/>
                  <a:pt x="348" y="4"/>
                  <a:pt x="348" y="4"/>
                </a:cubicBezTo>
                <a:cubicBezTo>
                  <a:pt x="365" y="1"/>
                  <a:pt x="365" y="1"/>
                  <a:pt x="365" y="1"/>
                </a:cubicBezTo>
                <a:lnTo>
                  <a:pt x="376" y="73"/>
                </a:lnTo>
                <a:close/>
                <a:moveTo>
                  <a:pt x="637" y="711"/>
                </a:moveTo>
                <a:cubicBezTo>
                  <a:pt x="651" y="698"/>
                  <a:pt x="651" y="698"/>
                  <a:pt x="651" y="698"/>
                </a:cubicBezTo>
                <a:cubicBezTo>
                  <a:pt x="704" y="719"/>
                  <a:pt x="704" y="719"/>
                  <a:pt x="704" y="719"/>
                </a:cubicBezTo>
                <a:cubicBezTo>
                  <a:pt x="680" y="667"/>
                  <a:pt x="680" y="667"/>
                  <a:pt x="680" y="667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725" y="726"/>
                  <a:pt x="725" y="726"/>
                  <a:pt x="725" y="726"/>
                </a:cubicBezTo>
                <a:cubicBezTo>
                  <a:pt x="712" y="739"/>
                  <a:pt x="712" y="739"/>
                  <a:pt x="712" y="739"/>
                </a:cubicBezTo>
                <a:lnTo>
                  <a:pt x="637" y="711"/>
                </a:lnTo>
                <a:close/>
                <a:moveTo>
                  <a:pt x="152" y="696"/>
                </a:moveTo>
                <a:cubicBezTo>
                  <a:pt x="151" y="686"/>
                  <a:pt x="151" y="686"/>
                  <a:pt x="151" y="686"/>
                </a:cubicBezTo>
                <a:cubicBezTo>
                  <a:pt x="141" y="687"/>
                  <a:pt x="141" y="687"/>
                  <a:pt x="141" y="687"/>
                </a:cubicBezTo>
                <a:cubicBezTo>
                  <a:pt x="140" y="684"/>
                  <a:pt x="139" y="681"/>
                  <a:pt x="137" y="678"/>
                </a:cubicBezTo>
                <a:cubicBezTo>
                  <a:pt x="127" y="658"/>
                  <a:pt x="104" y="650"/>
                  <a:pt x="84" y="661"/>
                </a:cubicBezTo>
                <a:cubicBezTo>
                  <a:pt x="71" y="668"/>
                  <a:pt x="64" y="682"/>
                  <a:pt x="64" y="695"/>
                </a:cubicBezTo>
                <a:cubicBezTo>
                  <a:pt x="54" y="696"/>
                  <a:pt x="54" y="696"/>
                  <a:pt x="54" y="696"/>
                </a:cubicBezTo>
                <a:cubicBezTo>
                  <a:pt x="55" y="706"/>
                  <a:pt x="55" y="706"/>
                  <a:pt x="55" y="706"/>
                </a:cubicBezTo>
                <a:cubicBezTo>
                  <a:pt x="65" y="705"/>
                  <a:pt x="65" y="705"/>
                  <a:pt x="65" y="705"/>
                </a:cubicBezTo>
                <a:cubicBezTo>
                  <a:pt x="66" y="708"/>
                  <a:pt x="67" y="712"/>
                  <a:pt x="69" y="715"/>
                </a:cubicBezTo>
                <a:cubicBezTo>
                  <a:pt x="79" y="734"/>
                  <a:pt x="102" y="742"/>
                  <a:pt x="122" y="731"/>
                </a:cubicBezTo>
                <a:cubicBezTo>
                  <a:pt x="136" y="724"/>
                  <a:pt x="143" y="711"/>
                  <a:pt x="143" y="697"/>
                </a:cubicBezTo>
                <a:lnTo>
                  <a:pt x="152" y="696"/>
                </a:lnTo>
                <a:close/>
                <a:moveTo>
                  <a:pt x="92" y="676"/>
                </a:moveTo>
                <a:cubicBezTo>
                  <a:pt x="104" y="670"/>
                  <a:pt x="118" y="674"/>
                  <a:pt x="124" y="685"/>
                </a:cubicBezTo>
                <a:cubicBezTo>
                  <a:pt x="124" y="686"/>
                  <a:pt x="125" y="688"/>
                  <a:pt x="125" y="689"/>
                </a:cubicBezTo>
                <a:cubicBezTo>
                  <a:pt x="80" y="694"/>
                  <a:pt x="80" y="694"/>
                  <a:pt x="80" y="694"/>
                </a:cubicBezTo>
                <a:cubicBezTo>
                  <a:pt x="81" y="686"/>
                  <a:pt x="85" y="680"/>
                  <a:pt x="92" y="676"/>
                </a:cubicBezTo>
                <a:close/>
                <a:moveTo>
                  <a:pt x="114" y="716"/>
                </a:moveTo>
                <a:cubicBezTo>
                  <a:pt x="103" y="723"/>
                  <a:pt x="89" y="718"/>
                  <a:pt x="83" y="707"/>
                </a:cubicBezTo>
                <a:cubicBezTo>
                  <a:pt x="82" y="706"/>
                  <a:pt x="81" y="705"/>
                  <a:pt x="81" y="703"/>
                </a:cubicBezTo>
                <a:cubicBezTo>
                  <a:pt x="126" y="698"/>
                  <a:pt x="126" y="698"/>
                  <a:pt x="126" y="698"/>
                </a:cubicBezTo>
                <a:cubicBezTo>
                  <a:pt x="126" y="706"/>
                  <a:pt x="121" y="713"/>
                  <a:pt x="114" y="716"/>
                </a:cubicBezTo>
                <a:close/>
                <a:moveTo>
                  <a:pt x="670" y="92"/>
                </a:moveTo>
                <a:cubicBezTo>
                  <a:pt x="683" y="103"/>
                  <a:pt x="683" y="103"/>
                  <a:pt x="683" y="103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701" y="122"/>
                  <a:pt x="701" y="122"/>
                  <a:pt x="701" y="122"/>
                </a:cubicBezTo>
                <a:cubicBezTo>
                  <a:pt x="709" y="129"/>
                  <a:pt x="709" y="129"/>
                  <a:pt x="709" y="129"/>
                </a:cubicBezTo>
                <a:cubicBezTo>
                  <a:pt x="690" y="175"/>
                  <a:pt x="690" y="175"/>
                  <a:pt x="690" y="175"/>
                </a:cubicBezTo>
                <a:cubicBezTo>
                  <a:pt x="728" y="147"/>
                  <a:pt x="728" y="147"/>
                  <a:pt x="728" y="147"/>
                </a:cubicBezTo>
                <a:cubicBezTo>
                  <a:pt x="739" y="160"/>
                  <a:pt x="739" y="160"/>
                  <a:pt x="739" y="160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68" y="189"/>
                  <a:pt x="668" y="189"/>
                  <a:pt x="668" y="189"/>
                </a:cubicBezTo>
                <a:cubicBezTo>
                  <a:pt x="686" y="145"/>
                  <a:pt x="686" y="145"/>
                  <a:pt x="686" y="145"/>
                </a:cubicBezTo>
                <a:cubicBezTo>
                  <a:pt x="642" y="163"/>
                  <a:pt x="642" y="163"/>
                  <a:pt x="642" y="163"/>
                </a:cubicBezTo>
                <a:cubicBezTo>
                  <a:pt x="630" y="151"/>
                  <a:pt x="630" y="151"/>
                  <a:pt x="630" y="151"/>
                </a:cubicBezTo>
                <a:lnTo>
                  <a:pt x="670" y="92"/>
                </a:lnTo>
                <a:close/>
                <a:moveTo>
                  <a:pt x="541" y="22"/>
                </a:moveTo>
                <a:cubicBezTo>
                  <a:pt x="557" y="28"/>
                  <a:pt x="557" y="28"/>
                  <a:pt x="557" y="28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80" y="40"/>
                  <a:pt x="580" y="40"/>
                  <a:pt x="580" y="40"/>
                </a:cubicBezTo>
                <a:cubicBezTo>
                  <a:pt x="590" y="45"/>
                  <a:pt x="590" y="45"/>
                  <a:pt x="590" y="45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613" y="55"/>
                  <a:pt x="613" y="55"/>
                  <a:pt x="613" y="55"/>
                </a:cubicBezTo>
                <a:cubicBezTo>
                  <a:pt x="628" y="63"/>
                  <a:pt x="628" y="63"/>
                  <a:pt x="628" y="63"/>
                </a:cubicBezTo>
                <a:cubicBezTo>
                  <a:pt x="587" y="122"/>
                  <a:pt x="587" y="122"/>
                  <a:pt x="587" y="122"/>
                </a:cubicBezTo>
                <a:cubicBezTo>
                  <a:pt x="572" y="115"/>
                  <a:pt x="572" y="115"/>
                  <a:pt x="572" y="115"/>
                </a:cubicBezTo>
                <a:cubicBezTo>
                  <a:pt x="574" y="67"/>
                  <a:pt x="574" y="67"/>
                  <a:pt x="574" y="67"/>
                </a:cubicBezTo>
                <a:cubicBezTo>
                  <a:pt x="538" y="99"/>
                  <a:pt x="538" y="99"/>
                  <a:pt x="538" y="99"/>
                </a:cubicBezTo>
                <a:cubicBezTo>
                  <a:pt x="522" y="92"/>
                  <a:pt x="522" y="92"/>
                  <a:pt x="522" y="92"/>
                </a:cubicBezTo>
                <a:lnTo>
                  <a:pt x="541" y="22"/>
                </a:lnTo>
                <a:close/>
                <a:moveTo>
                  <a:pt x="362" y="795"/>
                </a:moveTo>
                <a:cubicBezTo>
                  <a:pt x="378" y="796"/>
                  <a:pt x="378" y="796"/>
                  <a:pt x="378" y="796"/>
                </a:cubicBezTo>
                <a:cubicBezTo>
                  <a:pt x="414" y="840"/>
                  <a:pt x="414" y="840"/>
                  <a:pt x="414" y="840"/>
                </a:cubicBezTo>
                <a:cubicBezTo>
                  <a:pt x="414" y="796"/>
                  <a:pt x="414" y="796"/>
                  <a:pt x="414" y="796"/>
                </a:cubicBezTo>
                <a:cubicBezTo>
                  <a:pt x="431" y="797"/>
                  <a:pt x="431" y="797"/>
                  <a:pt x="431" y="797"/>
                </a:cubicBezTo>
                <a:cubicBezTo>
                  <a:pt x="431" y="868"/>
                  <a:pt x="431" y="868"/>
                  <a:pt x="431" y="868"/>
                </a:cubicBezTo>
                <a:cubicBezTo>
                  <a:pt x="414" y="868"/>
                  <a:pt x="414" y="868"/>
                  <a:pt x="414" y="868"/>
                </a:cubicBezTo>
                <a:cubicBezTo>
                  <a:pt x="414" y="866"/>
                  <a:pt x="414" y="866"/>
                  <a:pt x="414" y="866"/>
                </a:cubicBezTo>
                <a:cubicBezTo>
                  <a:pt x="414" y="864"/>
                  <a:pt x="413" y="861"/>
                  <a:pt x="410" y="858"/>
                </a:cubicBezTo>
                <a:cubicBezTo>
                  <a:pt x="378" y="819"/>
                  <a:pt x="378" y="819"/>
                  <a:pt x="378" y="819"/>
                </a:cubicBezTo>
                <a:cubicBezTo>
                  <a:pt x="377" y="868"/>
                  <a:pt x="377" y="868"/>
                  <a:pt x="377" y="868"/>
                </a:cubicBezTo>
                <a:cubicBezTo>
                  <a:pt x="360" y="867"/>
                  <a:pt x="360" y="867"/>
                  <a:pt x="360" y="867"/>
                </a:cubicBezTo>
                <a:lnTo>
                  <a:pt x="362" y="795"/>
                </a:lnTo>
                <a:close/>
                <a:moveTo>
                  <a:pt x="485" y="39"/>
                </a:moveTo>
                <a:cubicBezTo>
                  <a:pt x="479" y="80"/>
                  <a:pt x="479" y="80"/>
                  <a:pt x="479" y="80"/>
                </a:cubicBezTo>
                <a:cubicBezTo>
                  <a:pt x="463" y="78"/>
                  <a:pt x="463" y="78"/>
                  <a:pt x="463" y="78"/>
                </a:cubicBezTo>
                <a:cubicBezTo>
                  <a:pt x="467" y="40"/>
                  <a:pt x="467" y="40"/>
                  <a:pt x="467" y="40"/>
                </a:cubicBezTo>
                <a:cubicBezTo>
                  <a:pt x="469" y="28"/>
                  <a:pt x="466" y="19"/>
                  <a:pt x="454" y="18"/>
                </a:cubicBezTo>
                <a:cubicBezTo>
                  <a:pt x="442" y="16"/>
                  <a:pt x="437" y="24"/>
                  <a:pt x="436" y="36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14" y="72"/>
                  <a:pt x="414" y="72"/>
                  <a:pt x="414" y="72"/>
                </a:cubicBezTo>
                <a:cubicBezTo>
                  <a:pt x="419" y="31"/>
                  <a:pt x="419" y="31"/>
                  <a:pt x="419" y="31"/>
                </a:cubicBezTo>
                <a:cubicBezTo>
                  <a:pt x="421" y="11"/>
                  <a:pt x="435" y="0"/>
                  <a:pt x="456" y="2"/>
                </a:cubicBezTo>
                <a:cubicBezTo>
                  <a:pt x="478" y="5"/>
                  <a:pt x="487" y="19"/>
                  <a:pt x="485" y="39"/>
                </a:cubicBezTo>
                <a:close/>
                <a:moveTo>
                  <a:pt x="789" y="232"/>
                </a:moveTo>
                <a:cubicBezTo>
                  <a:pt x="779" y="213"/>
                  <a:pt x="756" y="205"/>
                  <a:pt x="736" y="215"/>
                </a:cubicBezTo>
                <a:cubicBezTo>
                  <a:pt x="716" y="226"/>
                  <a:pt x="710" y="249"/>
                  <a:pt x="720" y="269"/>
                </a:cubicBezTo>
                <a:cubicBezTo>
                  <a:pt x="730" y="288"/>
                  <a:pt x="753" y="296"/>
                  <a:pt x="773" y="286"/>
                </a:cubicBezTo>
                <a:cubicBezTo>
                  <a:pt x="793" y="275"/>
                  <a:pt x="799" y="252"/>
                  <a:pt x="789" y="232"/>
                </a:cubicBezTo>
                <a:close/>
                <a:moveTo>
                  <a:pt x="765" y="271"/>
                </a:moveTo>
                <a:cubicBezTo>
                  <a:pt x="754" y="277"/>
                  <a:pt x="740" y="272"/>
                  <a:pt x="734" y="261"/>
                </a:cubicBezTo>
                <a:cubicBezTo>
                  <a:pt x="728" y="250"/>
                  <a:pt x="732" y="236"/>
                  <a:pt x="744" y="230"/>
                </a:cubicBezTo>
                <a:cubicBezTo>
                  <a:pt x="755" y="224"/>
                  <a:pt x="769" y="228"/>
                  <a:pt x="775" y="240"/>
                </a:cubicBezTo>
                <a:cubicBezTo>
                  <a:pt x="781" y="251"/>
                  <a:pt x="777" y="265"/>
                  <a:pt x="765" y="271"/>
                </a:cubicBezTo>
                <a:close/>
                <a:moveTo>
                  <a:pt x="532" y="817"/>
                </a:moveTo>
                <a:cubicBezTo>
                  <a:pt x="500" y="827"/>
                  <a:pt x="500" y="827"/>
                  <a:pt x="500" y="827"/>
                </a:cubicBezTo>
                <a:cubicBezTo>
                  <a:pt x="508" y="855"/>
                  <a:pt x="508" y="855"/>
                  <a:pt x="508" y="855"/>
                </a:cubicBezTo>
                <a:cubicBezTo>
                  <a:pt x="492" y="860"/>
                  <a:pt x="492" y="860"/>
                  <a:pt x="492" y="860"/>
                </a:cubicBezTo>
                <a:cubicBezTo>
                  <a:pt x="472" y="791"/>
                  <a:pt x="472" y="791"/>
                  <a:pt x="472" y="791"/>
                </a:cubicBezTo>
                <a:cubicBezTo>
                  <a:pt x="489" y="786"/>
                  <a:pt x="489" y="786"/>
                  <a:pt x="489" y="786"/>
                </a:cubicBezTo>
                <a:cubicBezTo>
                  <a:pt x="496" y="813"/>
                  <a:pt x="496" y="813"/>
                  <a:pt x="496" y="813"/>
                </a:cubicBezTo>
                <a:cubicBezTo>
                  <a:pt x="528" y="804"/>
                  <a:pt x="528" y="804"/>
                  <a:pt x="528" y="804"/>
                </a:cubicBezTo>
                <a:cubicBezTo>
                  <a:pt x="520" y="777"/>
                  <a:pt x="520" y="777"/>
                  <a:pt x="520" y="777"/>
                </a:cubicBezTo>
                <a:cubicBezTo>
                  <a:pt x="536" y="772"/>
                  <a:pt x="536" y="772"/>
                  <a:pt x="536" y="772"/>
                </a:cubicBezTo>
                <a:cubicBezTo>
                  <a:pt x="557" y="841"/>
                  <a:pt x="557" y="841"/>
                  <a:pt x="557" y="841"/>
                </a:cubicBezTo>
                <a:cubicBezTo>
                  <a:pt x="541" y="846"/>
                  <a:pt x="541" y="846"/>
                  <a:pt x="541" y="846"/>
                </a:cubicBezTo>
                <a:lnTo>
                  <a:pt x="532" y="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object 3"/>
          <p:cNvSpPr txBox="1"/>
          <p:nvPr/>
        </p:nvSpPr>
        <p:spPr>
          <a:xfrm>
            <a:off x="2832100" y="7338219"/>
            <a:ext cx="5334000" cy="5306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Mogens Mogensen har besluttet at gå på pension efter 31 år i Københavns Kommune, heraf 18 år som jurist .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Jeg håber, du vil komme og være med </a:t>
            </a:r>
            <a:b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</a:b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2100" b="1" spc="-40" dirty="0">
                <a:solidFill>
                  <a:schemeClr val="bg1"/>
                </a:solidFill>
                <a:latin typeface="KBH" pitchFamily="2" charset="77"/>
                <a:cs typeface="KBH"/>
              </a:rPr>
              <a:t>onsdag den 19. juni kl. 15-17</a:t>
            </a:r>
            <a:br>
              <a:rPr lang="da-DK" sz="2100" b="1" spc="-40" dirty="0">
                <a:solidFill>
                  <a:schemeClr val="bg1"/>
                </a:solidFill>
                <a:latin typeface="KBH" pitchFamily="2" charset="77"/>
                <a:cs typeface="KBH"/>
              </a:rPr>
            </a:br>
            <a:r>
              <a:rPr lang="da-DK" sz="2100" b="1" spc="-40" dirty="0">
                <a:solidFill>
                  <a:schemeClr val="bg1"/>
                </a:solidFill>
                <a:latin typeface="KBH" pitchFamily="2" charset="77"/>
                <a:cs typeface="KBH"/>
              </a:rPr>
              <a:t>i Festsalen i De Gamles By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Venlig hilsen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Gitte Bloch Hansen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Sundheds- og Omsorgsforvaltningen</a:t>
            </a:r>
            <a:endParaRPr sz="1750" dirty="0">
              <a:solidFill>
                <a:schemeClr val="bg1"/>
              </a:solidFill>
              <a:latin typeface="KBH"/>
              <a:cs typeface="KBH"/>
            </a:endParaRPr>
          </a:p>
        </p:txBody>
      </p:sp>
    </p:spTree>
    <p:extLst>
      <p:ext uri="{BB962C8B-B14F-4D97-AF65-F5344CB8AC3E}">
        <p14:creationId xmlns:p14="http://schemas.microsoft.com/office/powerpoint/2010/main" val="412591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4300" cy="16200438"/>
          </a:xfrm>
          <a:custGeom>
            <a:avLst/>
            <a:gdLst/>
            <a:ahLst/>
            <a:cxnLst/>
            <a:rect l="l" t="t" r="r" b="b"/>
            <a:pathLst>
              <a:path w="9000490" h="16200119">
                <a:moveTo>
                  <a:pt x="0" y="16200005"/>
                </a:moveTo>
                <a:lnTo>
                  <a:pt x="9000007" y="16200005"/>
                </a:lnTo>
                <a:lnTo>
                  <a:pt x="9000007" y="0"/>
                </a:lnTo>
                <a:lnTo>
                  <a:pt x="0" y="0"/>
                </a:lnTo>
                <a:lnTo>
                  <a:pt x="0" y="16200005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1062C58-FB13-7D42-BFBF-BE8116580B92}"/>
              </a:ext>
            </a:extLst>
          </p:cNvPr>
          <p:cNvSpPr txBox="1"/>
          <p:nvPr/>
        </p:nvSpPr>
        <p:spPr>
          <a:xfrm>
            <a:off x="1835150" y="737393"/>
            <a:ext cx="647828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spcBef>
                <a:spcPts val="100"/>
              </a:spcBef>
            </a:pPr>
            <a:r>
              <a:rPr lang="da-DK" sz="5400" spc="-40" dirty="0">
                <a:solidFill>
                  <a:srgbClr val="F7C3DC"/>
                </a:solidFill>
                <a:latin typeface="KBH Black" pitchFamily="2" charset="77"/>
                <a:cs typeface="KBH"/>
              </a:rPr>
              <a:t>Afskeds-reception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FFD0E6D-BDDD-0842-BA36-851D8B4BE351}"/>
              </a:ext>
            </a:extLst>
          </p:cNvPr>
          <p:cNvSpPr txBox="1"/>
          <p:nvPr/>
        </p:nvSpPr>
        <p:spPr>
          <a:xfrm>
            <a:off x="615950" y="3139836"/>
            <a:ext cx="728958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rgbClr val="F7C3DC"/>
                </a:solidFill>
                <a:latin typeface="KBH Black" pitchFamily="2" charset="77"/>
                <a:cs typeface="KBH"/>
              </a:rPr>
              <a:t>Forstander for Skolen Vester Mogens Mogensen</a:t>
            </a:r>
            <a:endParaRPr lang="da-DK" sz="5400" dirty="0">
              <a:solidFill>
                <a:srgbClr val="F7C3DC"/>
              </a:solidFill>
              <a:latin typeface="KBH Black" pitchFamily="2" charset="77"/>
              <a:cs typeface="KBH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575C052-BF1D-BC40-9F05-675FEFDFB137}"/>
              </a:ext>
            </a:extLst>
          </p:cNvPr>
          <p:cNvSpPr>
            <a:spLocks noEditPoints="1"/>
          </p:cNvSpPr>
          <p:nvPr/>
        </p:nvSpPr>
        <p:spPr bwMode="auto">
          <a:xfrm>
            <a:off x="6731388" y="2604965"/>
            <a:ext cx="1434712" cy="1491457"/>
          </a:xfrm>
          <a:custGeom>
            <a:avLst/>
            <a:gdLst>
              <a:gd name="T0" fmla="*/ 445 w 833"/>
              <a:gd name="T1" fmla="*/ 273 h 868"/>
              <a:gd name="T2" fmla="*/ 485 w 833"/>
              <a:gd name="T3" fmla="*/ 251 h 868"/>
              <a:gd name="T4" fmla="*/ 453 w 833"/>
              <a:gd name="T5" fmla="*/ 313 h 868"/>
              <a:gd name="T6" fmla="*/ 388 w 833"/>
              <a:gd name="T7" fmla="*/ 305 h 868"/>
              <a:gd name="T8" fmla="*/ 446 w 833"/>
              <a:gd name="T9" fmla="*/ 356 h 868"/>
              <a:gd name="T10" fmla="*/ 460 w 833"/>
              <a:gd name="T11" fmla="*/ 370 h 868"/>
              <a:gd name="T12" fmla="*/ 402 w 833"/>
              <a:gd name="T13" fmla="*/ 463 h 868"/>
              <a:gd name="T14" fmla="*/ 416 w 833"/>
              <a:gd name="T15" fmla="*/ 176 h 868"/>
              <a:gd name="T16" fmla="*/ 297 w 833"/>
              <a:gd name="T17" fmla="*/ 391 h 868"/>
              <a:gd name="T18" fmla="*/ 283 w 833"/>
              <a:gd name="T19" fmla="*/ 359 h 868"/>
              <a:gd name="T20" fmla="*/ 240 w 833"/>
              <a:gd name="T21" fmla="*/ 346 h 868"/>
              <a:gd name="T22" fmla="*/ 228 w 833"/>
              <a:gd name="T23" fmla="*/ 401 h 868"/>
              <a:gd name="T24" fmla="*/ 570 w 833"/>
              <a:gd name="T25" fmla="*/ 328 h 868"/>
              <a:gd name="T26" fmla="*/ 576 w 833"/>
              <a:gd name="T27" fmla="*/ 391 h 868"/>
              <a:gd name="T28" fmla="*/ 563 w 833"/>
              <a:gd name="T29" fmla="*/ 359 h 868"/>
              <a:gd name="T30" fmla="*/ 520 w 833"/>
              <a:gd name="T31" fmla="*/ 346 h 868"/>
              <a:gd name="T32" fmla="*/ 508 w 833"/>
              <a:gd name="T33" fmla="*/ 401 h 868"/>
              <a:gd name="T34" fmla="*/ 270 w 833"/>
              <a:gd name="T35" fmla="*/ 214 h 868"/>
              <a:gd name="T36" fmla="*/ 312 w 833"/>
              <a:gd name="T37" fmla="*/ 231 h 868"/>
              <a:gd name="T38" fmla="*/ 498 w 833"/>
              <a:gd name="T39" fmla="*/ 570 h 868"/>
              <a:gd name="T40" fmla="*/ 173 w 833"/>
              <a:gd name="T41" fmla="*/ 546 h 868"/>
              <a:gd name="T42" fmla="*/ 445 w 833"/>
              <a:gd name="T43" fmla="*/ 582 h 868"/>
              <a:gd name="T44" fmla="*/ 539 w 833"/>
              <a:gd name="T45" fmla="*/ 616 h 868"/>
              <a:gd name="T46" fmla="*/ 210 w 833"/>
              <a:gd name="T47" fmla="*/ 601 h 868"/>
              <a:gd name="T48" fmla="*/ 539 w 833"/>
              <a:gd name="T49" fmla="*/ 616 h 868"/>
              <a:gd name="T50" fmla="*/ 668 w 833"/>
              <a:gd name="T51" fmla="*/ 779 h 868"/>
              <a:gd name="T52" fmla="*/ 654 w 833"/>
              <a:gd name="T53" fmla="*/ 789 h 868"/>
              <a:gd name="T54" fmla="*/ 317 w 833"/>
              <a:gd name="T55" fmla="*/ 802 h 868"/>
              <a:gd name="T56" fmla="*/ 304 w 833"/>
              <a:gd name="T57" fmla="*/ 843 h 868"/>
              <a:gd name="T58" fmla="*/ 250 w 833"/>
              <a:gd name="T59" fmla="*/ 91 h 868"/>
              <a:gd name="T60" fmla="*/ 192 w 833"/>
              <a:gd name="T61" fmla="*/ 55 h 868"/>
              <a:gd name="T62" fmla="*/ 749 w 833"/>
              <a:gd name="T63" fmla="*/ 324 h 868"/>
              <a:gd name="T64" fmla="*/ 762 w 833"/>
              <a:gd name="T65" fmla="*/ 385 h 868"/>
              <a:gd name="T66" fmla="*/ 754 w 833"/>
              <a:gd name="T67" fmla="*/ 504 h 868"/>
              <a:gd name="T68" fmla="*/ 830 w 833"/>
              <a:gd name="T69" fmla="*/ 519 h 868"/>
              <a:gd name="T70" fmla="*/ 172 w 833"/>
              <a:gd name="T71" fmla="*/ 803 h 868"/>
              <a:gd name="T72" fmla="*/ 166 w 833"/>
              <a:gd name="T73" fmla="*/ 784 h 868"/>
              <a:gd name="T74" fmla="*/ 192 w 833"/>
              <a:gd name="T75" fmla="*/ 765 h 868"/>
              <a:gd name="T76" fmla="*/ 29 w 833"/>
              <a:gd name="T77" fmla="*/ 657 h 868"/>
              <a:gd name="T78" fmla="*/ 716 w 833"/>
              <a:gd name="T79" fmla="*/ 614 h 868"/>
              <a:gd name="T80" fmla="*/ 785 w 833"/>
              <a:gd name="T81" fmla="*/ 612 h 868"/>
              <a:gd name="T82" fmla="*/ 317 w 833"/>
              <a:gd name="T83" fmla="*/ 38 h 868"/>
              <a:gd name="T84" fmla="*/ 356 w 833"/>
              <a:gd name="T85" fmla="*/ 53 h 868"/>
              <a:gd name="T86" fmla="*/ 680 w 833"/>
              <a:gd name="T87" fmla="*/ 667 h 868"/>
              <a:gd name="T88" fmla="*/ 141 w 833"/>
              <a:gd name="T89" fmla="*/ 687 h 868"/>
              <a:gd name="T90" fmla="*/ 69 w 833"/>
              <a:gd name="T91" fmla="*/ 715 h 868"/>
              <a:gd name="T92" fmla="*/ 80 w 833"/>
              <a:gd name="T93" fmla="*/ 694 h 868"/>
              <a:gd name="T94" fmla="*/ 670 w 833"/>
              <a:gd name="T95" fmla="*/ 92 h 868"/>
              <a:gd name="T96" fmla="*/ 739 w 833"/>
              <a:gd name="T97" fmla="*/ 160 h 868"/>
              <a:gd name="T98" fmla="*/ 541 w 833"/>
              <a:gd name="T99" fmla="*/ 22 h 868"/>
              <a:gd name="T100" fmla="*/ 628 w 833"/>
              <a:gd name="T101" fmla="*/ 63 h 868"/>
              <a:gd name="T102" fmla="*/ 362 w 833"/>
              <a:gd name="T103" fmla="*/ 795 h 868"/>
              <a:gd name="T104" fmla="*/ 414 w 833"/>
              <a:gd name="T105" fmla="*/ 866 h 868"/>
              <a:gd name="T106" fmla="*/ 479 w 833"/>
              <a:gd name="T107" fmla="*/ 80 h 868"/>
              <a:gd name="T108" fmla="*/ 419 w 833"/>
              <a:gd name="T109" fmla="*/ 31 h 868"/>
              <a:gd name="T110" fmla="*/ 789 w 833"/>
              <a:gd name="T111" fmla="*/ 232 h 868"/>
              <a:gd name="T112" fmla="*/ 500 w 833"/>
              <a:gd name="T113" fmla="*/ 827 h 868"/>
              <a:gd name="T114" fmla="*/ 520 w 833"/>
              <a:gd name="T115" fmla="*/ 77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" h="868">
                <a:moveTo>
                  <a:pt x="445" y="273"/>
                </a:moveTo>
                <a:cubicBezTo>
                  <a:pt x="445" y="277"/>
                  <a:pt x="445" y="277"/>
                  <a:pt x="445" y="277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63"/>
                  <a:pt x="402" y="198"/>
                  <a:pt x="402" y="198"/>
                </a:cubicBezTo>
                <a:cubicBezTo>
                  <a:pt x="402" y="198"/>
                  <a:pt x="445" y="263"/>
                  <a:pt x="445" y="273"/>
                </a:cubicBezTo>
                <a:close/>
                <a:moveTo>
                  <a:pt x="504" y="203"/>
                </a:moveTo>
                <a:cubicBezTo>
                  <a:pt x="497" y="203"/>
                  <a:pt x="490" y="206"/>
                  <a:pt x="484" y="210"/>
                </a:cubicBezTo>
                <a:cubicBezTo>
                  <a:pt x="484" y="211"/>
                  <a:pt x="484" y="211"/>
                  <a:pt x="485" y="211"/>
                </a:cubicBezTo>
                <a:cubicBezTo>
                  <a:pt x="488" y="210"/>
                  <a:pt x="492" y="210"/>
                  <a:pt x="495" y="211"/>
                </a:cubicBezTo>
                <a:cubicBezTo>
                  <a:pt x="503" y="213"/>
                  <a:pt x="509" y="219"/>
                  <a:pt x="511" y="227"/>
                </a:cubicBezTo>
                <a:cubicBezTo>
                  <a:pt x="513" y="240"/>
                  <a:pt x="503" y="251"/>
                  <a:pt x="491" y="251"/>
                </a:cubicBezTo>
                <a:cubicBezTo>
                  <a:pt x="489" y="251"/>
                  <a:pt x="487" y="251"/>
                  <a:pt x="485" y="251"/>
                </a:cubicBezTo>
                <a:cubicBezTo>
                  <a:pt x="484" y="251"/>
                  <a:pt x="484" y="251"/>
                  <a:pt x="484" y="251"/>
                </a:cubicBezTo>
                <a:cubicBezTo>
                  <a:pt x="489" y="256"/>
                  <a:pt x="496" y="258"/>
                  <a:pt x="503" y="258"/>
                </a:cubicBezTo>
                <a:cubicBezTo>
                  <a:pt x="518" y="258"/>
                  <a:pt x="531" y="245"/>
                  <a:pt x="530" y="230"/>
                </a:cubicBezTo>
                <a:cubicBezTo>
                  <a:pt x="530" y="216"/>
                  <a:pt x="518" y="204"/>
                  <a:pt x="504" y="203"/>
                </a:cubicBezTo>
                <a:moveTo>
                  <a:pt x="446" y="356"/>
                </a:moveTo>
                <a:cubicBezTo>
                  <a:pt x="446" y="356"/>
                  <a:pt x="443" y="335"/>
                  <a:pt x="443" y="328"/>
                </a:cubicBezTo>
                <a:cubicBezTo>
                  <a:pt x="443" y="317"/>
                  <a:pt x="453" y="313"/>
                  <a:pt x="453" y="313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36" y="290"/>
                  <a:pt x="436" y="290"/>
                  <a:pt x="436" y="290"/>
                </a:cubicBezTo>
                <a:cubicBezTo>
                  <a:pt x="434" y="305"/>
                  <a:pt x="434" y="305"/>
                  <a:pt x="434" y="305"/>
                </a:cubicBezTo>
                <a:cubicBezTo>
                  <a:pt x="417" y="305"/>
                  <a:pt x="417" y="305"/>
                  <a:pt x="417" y="305"/>
                </a:cubicBezTo>
                <a:cubicBezTo>
                  <a:pt x="415" y="290"/>
                  <a:pt x="415" y="290"/>
                  <a:pt x="415" y="290"/>
                </a:cubicBezTo>
                <a:cubicBezTo>
                  <a:pt x="389" y="290"/>
                  <a:pt x="389" y="290"/>
                  <a:pt x="389" y="290"/>
                </a:cubicBezTo>
                <a:cubicBezTo>
                  <a:pt x="388" y="305"/>
                  <a:pt x="388" y="305"/>
                  <a:pt x="388" y="305"/>
                </a:cubicBezTo>
                <a:cubicBezTo>
                  <a:pt x="371" y="305"/>
                  <a:pt x="371" y="305"/>
                  <a:pt x="371" y="305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50" y="290"/>
                  <a:pt x="350" y="290"/>
                  <a:pt x="350" y="290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61" y="317"/>
                  <a:pt x="361" y="328"/>
                </a:cubicBezTo>
                <a:cubicBezTo>
                  <a:pt x="361" y="335"/>
                  <a:pt x="359" y="356"/>
                  <a:pt x="359" y="356"/>
                </a:cubicBezTo>
                <a:lnTo>
                  <a:pt x="446" y="356"/>
                </a:lnTo>
                <a:close/>
                <a:moveTo>
                  <a:pt x="290" y="334"/>
                </a:moveTo>
                <a:cubicBezTo>
                  <a:pt x="290" y="328"/>
                  <a:pt x="290" y="328"/>
                  <a:pt x="290" y="328"/>
                </a:cubicBezTo>
                <a:cubicBezTo>
                  <a:pt x="290" y="311"/>
                  <a:pt x="278" y="300"/>
                  <a:pt x="262" y="300"/>
                </a:cubicBezTo>
                <a:cubicBezTo>
                  <a:pt x="247" y="300"/>
                  <a:pt x="235" y="311"/>
                  <a:pt x="235" y="328"/>
                </a:cubicBezTo>
                <a:cubicBezTo>
                  <a:pt x="235" y="334"/>
                  <a:pt x="235" y="334"/>
                  <a:pt x="235" y="334"/>
                </a:cubicBezTo>
                <a:lnTo>
                  <a:pt x="290" y="334"/>
                </a:lnTo>
                <a:close/>
                <a:moveTo>
                  <a:pt x="460" y="370"/>
                </a:moveTo>
                <a:cubicBezTo>
                  <a:pt x="345" y="370"/>
                  <a:pt x="345" y="370"/>
                  <a:pt x="345" y="370"/>
                </a:cubicBezTo>
                <a:cubicBezTo>
                  <a:pt x="345" y="387"/>
                  <a:pt x="345" y="387"/>
                  <a:pt x="345" y="387"/>
                </a:cubicBezTo>
                <a:cubicBezTo>
                  <a:pt x="345" y="387"/>
                  <a:pt x="352" y="391"/>
                  <a:pt x="352" y="399"/>
                </a:cubicBezTo>
                <a:cubicBezTo>
                  <a:pt x="352" y="414"/>
                  <a:pt x="340" y="478"/>
                  <a:pt x="342" y="523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385" y="480"/>
                  <a:pt x="385" y="480"/>
                  <a:pt x="385" y="480"/>
                </a:cubicBezTo>
                <a:cubicBezTo>
                  <a:pt x="386" y="469"/>
                  <a:pt x="393" y="463"/>
                  <a:pt x="402" y="463"/>
                </a:cubicBezTo>
                <a:cubicBezTo>
                  <a:pt x="411" y="463"/>
                  <a:pt x="418" y="469"/>
                  <a:pt x="420" y="480"/>
                </a:cubicBezTo>
                <a:cubicBezTo>
                  <a:pt x="423" y="523"/>
                  <a:pt x="423" y="523"/>
                  <a:pt x="423" y="523"/>
                </a:cubicBezTo>
                <a:cubicBezTo>
                  <a:pt x="463" y="523"/>
                  <a:pt x="463" y="523"/>
                  <a:pt x="463" y="523"/>
                </a:cubicBezTo>
                <a:cubicBezTo>
                  <a:pt x="465" y="478"/>
                  <a:pt x="453" y="414"/>
                  <a:pt x="453" y="399"/>
                </a:cubicBezTo>
                <a:cubicBezTo>
                  <a:pt x="453" y="391"/>
                  <a:pt x="460" y="387"/>
                  <a:pt x="460" y="387"/>
                </a:cubicBezTo>
                <a:cubicBezTo>
                  <a:pt x="460" y="370"/>
                  <a:pt x="460" y="370"/>
                  <a:pt x="460" y="370"/>
                </a:cubicBezTo>
                <a:moveTo>
                  <a:pt x="416" y="176"/>
                </a:moveTo>
                <a:cubicBezTo>
                  <a:pt x="416" y="168"/>
                  <a:pt x="410" y="162"/>
                  <a:pt x="402" y="162"/>
                </a:cubicBezTo>
                <a:cubicBezTo>
                  <a:pt x="395" y="162"/>
                  <a:pt x="388" y="168"/>
                  <a:pt x="388" y="176"/>
                </a:cubicBezTo>
                <a:cubicBezTo>
                  <a:pt x="388" y="184"/>
                  <a:pt x="395" y="190"/>
                  <a:pt x="402" y="190"/>
                </a:cubicBezTo>
                <a:cubicBezTo>
                  <a:pt x="410" y="190"/>
                  <a:pt x="416" y="184"/>
                  <a:pt x="416" y="176"/>
                </a:cubicBezTo>
                <a:moveTo>
                  <a:pt x="290" y="401"/>
                </a:moveTo>
                <a:cubicBezTo>
                  <a:pt x="297" y="401"/>
                  <a:pt x="297" y="401"/>
                  <a:pt x="297" y="40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7" y="391"/>
                  <a:pt x="288" y="389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7" y="371"/>
                  <a:pt x="287" y="371"/>
                  <a:pt x="287" y="371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271" y="359"/>
                  <a:pt x="271" y="359"/>
                  <a:pt x="271" y="359"/>
                </a:cubicBezTo>
                <a:cubicBezTo>
                  <a:pt x="269" y="346"/>
                  <a:pt x="269" y="346"/>
                  <a:pt x="269" y="346"/>
                </a:cubicBezTo>
                <a:cubicBezTo>
                  <a:pt x="262" y="346"/>
                  <a:pt x="262" y="346"/>
                  <a:pt x="262" y="346"/>
                </a:cubicBezTo>
                <a:cubicBezTo>
                  <a:pt x="256" y="346"/>
                  <a:pt x="256" y="346"/>
                  <a:pt x="256" y="346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42" y="359"/>
                  <a:pt x="242" y="359"/>
                  <a:pt x="242" y="359"/>
                </a:cubicBezTo>
                <a:cubicBezTo>
                  <a:pt x="240" y="346"/>
                  <a:pt x="240" y="346"/>
                  <a:pt x="240" y="346"/>
                </a:cubicBezTo>
                <a:cubicBezTo>
                  <a:pt x="228" y="346"/>
                  <a:pt x="228" y="346"/>
                  <a:pt x="228" y="346"/>
                </a:cubicBezTo>
                <a:cubicBezTo>
                  <a:pt x="229" y="364"/>
                  <a:pt x="229" y="364"/>
                  <a:pt x="229" y="364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9"/>
                  <a:pt x="228" y="391"/>
                  <a:pt x="228" y="391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436"/>
                  <a:pt x="218" y="486"/>
                  <a:pt x="218" y="523"/>
                </a:cubicBezTo>
                <a:cubicBezTo>
                  <a:pt x="262" y="523"/>
                  <a:pt x="262" y="523"/>
                  <a:pt x="262" y="523"/>
                </a:cubicBezTo>
                <a:cubicBezTo>
                  <a:pt x="307" y="523"/>
                  <a:pt x="307" y="523"/>
                  <a:pt x="307" y="523"/>
                </a:cubicBezTo>
                <a:cubicBezTo>
                  <a:pt x="307" y="486"/>
                  <a:pt x="290" y="436"/>
                  <a:pt x="290" y="401"/>
                </a:cubicBezTo>
                <a:close/>
                <a:moveTo>
                  <a:pt x="570" y="334"/>
                </a:moveTo>
                <a:cubicBezTo>
                  <a:pt x="570" y="328"/>
                  <a:pt x="570" y="328"/>
                  <a:pt x="570" y="328"/>
                </a:cubicBezTo>
                <a:cubicBezTo>
                  <a:pt x="570" y="311"/>
                  <a:pt x="557" y="300"/>
                  <a:pt x="542" y="300"/>
                </a:cubicBezTo>
                <a:cubicBezTo>
                  <a:pt x="527" y="300"/>
                  <a:pt x="514" y="311"/>
                  <a:pt x="514" y="328"/>
                </a:cubicBezTo>
                <a:cubicBezTo>
                  <a:pt x="514" y="334"/>
                  <a:pt x="514" y="334"/>
                  <a:pt x="514" y="334"/>
                </a:cubicBezTo>
                <a:lnTo>
                  <a:pt x="570" y="334"/>
                </a:lnTo>
                <a:close/>
                <a:moveTo>
                  <a:pt x="569" y="401"/>
                </a:moveTo>
                <a:cubicBezTo>
                  <a:pt x="576" y="401"/>
                  <a:pt x="576" y="401"/>
                  <a:pt x="576" y="401"/>
                </a:cubicBezTo>
                <a:cubicBezTo>
                  <a:pt x="576" y="391"/>
                  <a:pt x="576" y="391"/>
                  <a:pt x="576" y="391"/>
                </a:cubicBezTo>
                <a:cubicBezTo>
                  <a:pt x="576" y="391"/>
                  <a:pt x="567" y="389"/>
                  <a:pt x="567" y="380"/>
                </a:cubicBezTo>
                <a:cubicBezTo>
                  <a:pt x="567" y="380"/>
                  <a:pt x="567" y="380"/>
                  <a:pt x="567" y="380"/>
                </a:cubicBezTo>
                <a:cubicBezTo>
                  <a:pt x="567" y="371"/>
                  <a:pt x="567" y="371"/>
                  <a:pt x="567" y="371"/>
                </a:cubicBezTo>
                <a:cubicBezTo>
                  <a:pt x="575" y="364"/>
                  <a:pt x="575" y="364"/>
                  <a:pt x="575" y="364"/>
                </a:cubicBezTo>
                <a:cubicBezTo>
                  <a:pt x="577" y="346"/>
                  <a:pt x="577" y="346"/>
                  <a:pt x="577" y="346"/>
                </a:cubicBezTo>
                <a:cubicBezTo>
                  <a:pt x="565" y="346"/>
                  <a:pt x="565" y="346"/>
                  <a:pt x="565" y="346"/>
                </a:cubicBezTo>
                <a:cubicBezTo>
                  <a:pt x="563" y="359"/>
                  <a:pt x="563" y="359"/>
                  <a:pt x="563" y="359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9" y="346"/>
                  <a:pt x="549" y="346"/>
                  <a:pt x="549" y="346"/>
                </a:cubicBezTo>
                <a:cubicBezTo>
                  <a:pt x="542" y="346"/>
                  <a:pt x="542" y="346"/>
                  <a:pt x="542" y="346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533" y="359"/>
                  <a:pt x="533" y="359"/>
                  <a:pt x="533" y="359"/>
                </a:cubicBezTo>
                <a:cubicBezTo>
                  <a:pt x="521" y="359"/>
                  <a:pt x="521" y="359"/>
                  <a:pt x="521" y="359"/>
                </a:cubicBezTo>
                <a:cubicBezTo>
                  <a:pt x="520" y="346"/>
                  <a:pt x="520" y="346"/>
                  <a:pt x="520" y="346"/>
                </a:cubicBezTo>
                <a:cubicBezTo>
                  <a:pt x="507" y="346"/>
                  <a:pt x="507" y="346"/>
                  <a:pt x="507" y="346"/>
                </a:cubicBezTo>
                <a:cubicBezTo>
                  <a:pt x="509" y="364"/>
                  <a:pt x="509" y="364"/>
                  <a:pt x="509" y="364"/>
                </a:cubicBezTo>
                <a:cubicBezTo>
                  <a:pt x="517" y="371"/>
                  <a:pt x="517" y="371"/>
                  <a:pt x="517" y="371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9"/>
                  <a:pt x="508" y="391"/>
                  <a:pt x="508" y="391"/>
                </a:cubicBezTo>
                <a:cubicBezTo>
                  <a:pt x="508" y="401"/>
                  <a:pt x="508" y="401"/>
                  <a:pt x="508" y="401"/>
                </a:cubicBezTo>
                <a:cubicBezTo>
                  <a:pt x="515" y="401"/>
                  <a:pt x="515" y="401"/>
                  <a:pt x="515" y="401"/>
                </a:cubicBezTo>
                <a:cubicBezTo>
                  <a:pt x="515" y="436"/>
                  <a:pt x="497" y="486"/>
                  <a:pt x="497" y="523"/>
                </a:cubicBezTo>
                <a:cubicBezTo>
                  <a:pt x="542" y="523"/>
                  <a:pt x="542" y="523"/>
                  <a:pt x="542" y="523"/>
                </a:cubicBezTo>
                <a:cubicBezTo>
                  <a:pt x="587" y="523"/>
                  <a:pt x="587" y="523"/>
                  <a:pt x="587" y="523"/>
                </a:cubicBezTo>
                <a:cubicBezTo>
                  <a:pt x="587" y="486"/>
                  <a:pt x="570" y="436"/>
                  <a:pt x="569" y="401"/>
                </a:cubicBezTo>
                <a:close/>
                <a:moveTo>
                  <a:pt x="292" y="219"/>
                </a:moveTo>
                <a:cubicBezTo>
                  <a:pt x="270" y="214"/>
                  <a:pt x="270" y="214"/>
                  <a:pt x="270" y="214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70" y="247"/>
                  <a:pt x="270" y="247"/>
                  <a:pt x="270" y="247"/>
                </a:cubicBezTo>
                <a:cubicBezTo>
                  <a:pt x="292" y="242"/>
                  <a:pt x="292" y="242"/>
                  <a:pt x="292" y="242"/>
                </a:cubicBezTo>
                <a:cubicBezTo>
                  <a:pt x="299" y="264"/>
                  <a:pt x="299" y="264"/>
                  <a:pt x="299" y="264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12" y="231"/>
                  <a:pt x="312" y="231"/>
                  <a:pt x="312" y="231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299" y="198"/>
                  <a:pt x="299" y="198"/>
                  <a:pt x="299" y="198"/>
                </a:cubicBezTo>
                <a:lnTo>
                  <a:pt x="292" y="219"/>
                </a:lnTo>
                <a:close/>
                <a:moveTo>
                  <a:pt x="594" y="540"/>
                </a:moveTo>
                <a:cubicBezTo>
                  <a:pt x="566" y="540"/>
                  <a:pt x="552" y="551"/>
                  <a:pt x="539" y="558"/>
                </a:cubicBezTo>
                <a:cubicBezTo>
                  <a:pt x="528" y="564"/>
                  <a:pt x="518" y="570"/>
                  <a:pt x="498" y="570"/>
                </a:cubicBezTo>
                <a:cubicBezTo>
                  <a:pt x="477" y="570"/>
                  <a:pt x="468" y="564"/>
                  <a:pt x="456" y="558"/>
                </a:cubicBezTo>
                <a:cubicBezTo>
                  <a:pt x="444" y="551"/>
                  <a:pt x="429" y="543"/>
                  <a:pt x="402" y="543"/>
                </a:cubicBezTo>
                <a:cubicBezTo>
                  <a:pt x="375" y="543"/>
                  <a:pt x="361" y="551"/>
                  <a:pt x="348" y="558"/>
                </a:cubicBezTo>
                <a:cubicBezTo>
                  <a:pt x="337" y="564"/>
                  <a:pt x="327" y="570"/>
                  <a:pt x="307" y="570"/>
                </a:cubicBezTo>
                <a:cubicBezTo>
                  <a:pt x="286" y="570"/>
                  <a:pt x="277" y="564"/>
                  <a:pt x="265" y="558"/>
                </a:cubicBezTo>
                <a:cubicBezTo>
                  <a:pt x="253" y="551"/>
                  <a:pt x="238" y="540"/>
                  <a:pt x="211" y="540"/>
                </a:cubicBezTo>
                <a:cubicBezTo>
                  <a:pt x="193" y="540"/>
                  <a:pt x="173" y="546"/>
                  <a:pt x="173" y="546"/>
                </a:cubicBezTo>
                <a:cubicBezTo>
                  <a:pt x="188" y="571"/>
                  <a:pt x="188" y="571"/>
                  <a:pt x="188" y="571"/>
                </a:cubicBezTo>
                <a:cubicBezTo>
                  <a:pt x="188" y="571"/>
                  <a:pt x="200" y="569"/>
                  <a:pt x="211" y="569"/>
                </a:cubicBezTo>
                <a:cubicBezTo>
                  <a:pt x="231" y="569"/>
                  <a:pt x="242" y="575"/>
                  <a:pt x="254" y="582"/>
                </a:cubicBezTo>
                <a:cubicBezTo>
                  <a:pt x="266" y="589"/>
                  <a:pt x="277" y="598"/>
                  <a:pt x="304" y="598"/>
                </a:cubicBezTo>
                <a:cubicBezTo>
                  <a:pt x="332" y="598"/>
                  <a:pt x="347" y="589"/>
                  <a:pt x="359" y="582"/>
                </a:cubicBezTo>
                <a:cubicBezTo>
                  <a:pt x="371" y="576"/>
                  <a:pt x="382" y="571"/>
                  <a:pt x="402" y="571"/>
                </a:cubicBezTo>
                <a:cubicBezTo>
                  <a:pt x="423" y="571"/>
                  <a:pt x="434" y="576"/>
                  <a:pt x="445" y="582"/>
                </a:cubicBezTo>
                <a:cubicBezTo>
                  <a:pt x="458" y="589"/>
                  <a:pt x="473" y="598"/>
                  <a:pt x="500" y="598"/>
                </a:cubicBezTo>
                <a:cubicBezTo>
                  <a:pt x="528" y="598"/>
                  <a:pt x="538" y="589"/>
                  <a:pt x="551" y="582"/>
                </a:cubicBezTo>
                <a:cubicBezTo>
                  <a:pt x="562" y="575"/>
                  <a:pt x="573" y="569"/>
                  <a:pt x="594" y="569"/>
                </a:cubicBezTo>
                <a:cubicBezTo>
                  <a:pt x="604" y="569"/>
                  <a:pt x="617" y="571"/>
                  <a:pt x="617" y="571"/>
                </a:cubicBezTo>
                <a:cubicBezTo>
                  <a:pt x="632" y="546"/>
                  <a:pt x="632" y="546"/>
                  <a:pt x="632" y="546"/>
                </a:cubicBezTo>
                <a:cubicBezTo>
                  <a:pt x="632" y="546"/>
                  <a:pt x="611" y="540"/>
                  <a:pt x="594" y="540"/>
                </a:cubicBezTo>
                <a:close/>
                <a:moveTo>
                  <a:pt x="539" y="616"/>
                </a:moveTo>
                <a:cubicBezTo>
                  <a:pt x="528" y="622"/>
                  <a:pt x="517" y="626"/>
                  <a:pt x="497" y="626"/>
                </a:cubicBezTo>
                <a:cubicBezTo>
                  <a:pt x="477" y="626"/>
                  <a:pt x="466" y="622"/>
                  <a:pt x="455" y="616"/>
                </a:cubicBezTo>
                <a:cubicBezTo>
                  <a:pt x="443" y="609"/>
                  <a:pt x="428" y="600"/>
                  <a:pt x="402" y="600"/>
                </a:cubicBezTo>
                <a:cubicBezTo>
                  <a:pt x="376" y="600"/>
                  <a:pt x="362" y="609"/>
                  <a:pt x="350" y="616"/>
                </a:cubicBezTo>
                <a:cubicBezTo>
                  <a:pt x="339" y="622"/>
                  <a:pt x="328" y="626"/>
                  <a:pt x="308" y="626"/>
                </a:cubicBezTo>
                <a:cubicBezTo>
                  <a:pt x="288" y="626"/>
                  <a:pt x="277" y="622"/>
                  <a:pt x="266" y="616"/>
                </a:cubicBezTo>
                <a:cubicBezTo>
                  <a:pt x="254" y="609"/>
                  <a:pt x="237" y="598"/>
                  <a:pt x="210" y="601"/>
                </a:cubicBezTo>
                <a:cubicBezTo>
                  <a:pt x="251" y="655"/>
                  <a:pt x="309" y="654"/>
                  <a:pt x="309" y="654"/>
                </a:cubicBezTo>
                <a:cubicBezTo>
                  <a:pt x="334" y="654"/>
                  <a:pt x="348" y="649"/>
                  <a:pt x="361" y="642"/>
                </a:cubicBezTo>
                <a:cubicBezTo>
                  <a:pt x="372" y="636"/>
                  <a:pt x="383" y="629"/>
                  <a:pt x="402" y="629"/>
                </a:cubicBezTo>
                <a:cubicBezTo>
                  <a:pt x="422" y="629"/>
                  <a:pt x="433" y="636"/>
                  <a:pt x="444" y="642"/>
                </a:cubicBezTo>
                <a:cubicBezTo>
                  <a:pt x="456" y="649"/>
                  <a:pt x="471" y="654"/>
                  <a:pt x="496" y="654"/>
                </a:cubicBezTo>
                <a:cubicBezTo>
                  <a:pt x="496" y="654"/>
                  <a:pt x="553" y="655"/>
                  <a:pt x="595" y="601"/>
                </a:cubicBezTo>
                <a:cubicBezTo>
                  <a:pt x="567" y="598"/>
                  <a:pt x="551" y="609"/>
                  <a:pt x="539" y="616"/>
                </a:cubicBezTo>
                <a:close/>
                <a:moveTo>
                  <a:pt x="402" y="659"/>
                </a:moveTo>
                <a:cubicBezTo>
                  <a:pt x="376" y="659"/>
                  <a:pt x="365" y="679"/>
                  <a:pt x="330" y="679"/>
                </a:cubicBezTo>
                <a:cubicBezTo>
                  <a:pt x="343" y="683"/>
                  <a:pt x="372" y="690"/>
                  <a:pt x="402" y="690"/>
                </a:cubicBezTo>
                <a:cubicBezTo>
                  <a:pt x="432" y="690"/>
                  <a:pt x="462" y="683"/>
                  <a:pt x="475" y="679"/>
                </a:cubicBezTo>
                <a:cubicBezTo>
                  <a:pt x="440" y="679"/>
                  <a:pt x="429" y="659"/>
                  <a:pt x="402" y="659"/>
                </a:cubicBezTo>
                <a:close/>
                <a:moveTo>
                  <a:pt x="654" y="789"/>
                </a:moveTo>
                <a:cubicBezTo>
                  <a:pt x="668" y="779"/>
                  <a:pt x="668" y="779"/>
                  <a:pt x="668" y="779"/>
                </a:cubicBezTo>
                <a:cubicBezTo>
                  <a:pt x="602" y="736"/>
                  <a:pt x="602" y="736"/>
                  <a:pt x="602" y="736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97" y="824"/>
                  <a:pt x="597" y="824"/>
                  <a:pt x="597" y="824"/>
                </a:cubicBezTo>
                <a:cubicBezTo>
                  <a:pt x="612" y="815"/>
                  <a:pt x="612" y="815"/>
                  <a:pt x="612" y="815"/>
                </a:cubicBezTo>
                <a:cubicBezTo>
                  <a:pt x="610" y="799"/>
                  <a:pt x="610" y="799"/>
                  <a:pt x="610" y="799"/>
                </a:cubicBezTo>
                <a:cubicBezTo>
                  <a:pt x="640" y="780"/>
                  <a:pt x="640" y="780"/>
                  <a:pt x="640" y="780"/>
                </a:cubicBezTo>
                <a:lnTo>
                  <a:pt x="654" y="789"/>
                </a:lnTo>
                <a:close/>
                <a:moveTo>
                  <a:pt x="608" y="784"/>
                </a:moveTo>
                <a:cubicBezTo>
                  <a:pt x="603" y="755"/>
                  <a:pt x="603" y="755"/>
                  <a:pt x="603" y="755"/>
                </a:cubicBezTo>
                <a:cubicBezTo>
                  <a:pt x="627" y="772"/>
                  <a:pt x="627" y="772"/>
                  <a:pt x="627" y="772"/>
                </a:cubicBezTo>
                <a:lnTo>
                  <a:pt x="608" y="784"/>
                </a:lnTo>
                <a:close/>
                <a:moveTo>
                  <a:pt x="269" y="772"/>
                </a:moveTo>
                <a:cubicBezTo>
                  <a:pt x="321" y="788"/>
                  <a:pt x="321" y="788"/>
                  <a:pt x="321" y="788"/>
                </a:cubicBezTo>
                <a:cubicBezTo>
                  <a:pt x="317" y="802"/>
                  <a:pt x="317" y="802"/>
                  <a:pt x="317" y="802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277" y="804"/>
                  <a:pt x="277" y="804"/>
                  <a:pt x="277" y="804"/>
                </a:cubicBezTo>
                <a:cubicBezTo>
                  <a:pt x="307" y="813"/>
                  <a:pt x="307" y="813"/>
                  <a:pt x="307" y="813"/>
                </a:cubicBezTo>
                <a:cubicBezTo>
                  <a:pt x="302" y="827"/>
                  <a:pt x="302" y="827"/>
                  <a:pt x="302" y="827"/>
                </a:cubicBezTo>
                <a:cubicBezTo>
                  <a:pt x="273" y="817"/>
                  <a:pt x="273" y="817"/>
                  <a:pt x="273" y="817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304" y="843"/>
                  <a:pt x="304" y="843"/>
                  <a:pt x="304" y="843"/>
                </a:cubicBezTo>
                <a:cubicBezTo>
                  <a:pt x="300" y="857"/>
                  <a:pt x="300" y="857"/>
                  <a:pt x="300" y="857"/>
                </a:cubicBezTo>
                <a:cubicBezTo>
                  <a:pt x="248" y="840"/>
                  <a:pt x="248" y="840"/>
                  <a:pt x="248" y="840"/>
                </a:cubicBezTo>
                <a:lnTo>
                  <a:pt x="269" y="772"/>
                </a:lnTo>
                <a:close/>
                <a:moveTo>
                  <a:pt x="272" y="97"/>
                </a:moveTo>
                <a:cubicBezTo>
                  <a:pt x="223" y="120"/>
                  <a:pt x="223" y="120"/>
                  <a:pt x="223" y="120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38" y="65"/>
                  <a:pt x="238" y="65"/>
                  <a:pt x="238" y="65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241" y="31"/>
                  <a:pt x="241" y="31"/>
                  <a:pt x="241" y="31"/>
                </a:cubicBezTo>
                <a:lnTo>
                  <a:pt x="272" y="97"/>
                </a:lnTo>
                <a:close/>
                <a:moveTo>
                  <a:pt x="762" y="385"/>
                </a:moveTo>
                <a:cubicBezTo>
                  <a:pt x="758" y="368"/>
                  <a:pt x="758" y="368"/>
                  <a:pt x="758" y="368"/>
                </a:cubicBezTo>
                <a:cubicBezTo>
                  <a:pt x="786" y="362"/>
                  <a:pt x="786" y="362"/>
                  <a:pt x="786" y="362"/>
                </a:cubicBezTo>
                <a:cubicBezTo>
                  <a:pt x="778" y="353"/>
                  <a:pt x="764" y="345"/>
                  <a:pt x="753" y="342"/>
                </a:cubicBezTo>
                <a:cubicBezTo>
                  <a:pt x="749" y="324"/>
                  <a:pt x="749" y="324"/>
                  <a:pt x="749" y="324"/>
                </a:cubicBezTo>
                <a:cubicBezTo>
                  <a:pt x="763" y="326"/>
                  <a:pt x="779" y="337"/>
                  <a:pt x="788" y="346"/>
                </a:cubicBezTo>
                <a:cubicBezTo>
                  <a:pt x="818" y="306"/>
                  <a:pt x="818" y="306"/>
                  <a:pt x="818" y="306"/>
                </a:cubicBezTo>
                <a:cubicBezTo>
                  <a:pt x="823" y="327"/>
                  <a:pt x="823" y="327"/>
                  <a:pt x="823" y="327"/>
                </a:cubicBezTo>
                <a:cubicBezTo>
                  <a:pt x="798" y="360"/>
                  <a:pt x="798" y="360"/>
                  <a:pt x="798" y="360"/>
                </a:cubicBezTo>
                <a:cubicBezTo>
                  <a:pt x="829" y="353"/>
                  <a:pt x="829" y="353"/>
                  <a:pt x="829" y="353"/>
                </a:cubicBezTo>
                <a:cubicBezTo>
                  <a:pt x="832" y="370"/>
                  <a:pt x="832" y="370"/>
                  <a:pt x="832" y="370"/>
                </a:cubicBezTo>
                <a:lnTo>
                  <a:pt x="762" y="385"/>
                </a:lnTo>
                <a:close/>
                <a:moveTo>
                  <a:pt x="810" y="547"/>
                </a:moveTo>
                <a:cubicBezTo>
                  <a:pt x="802" y="533"/>
                  <a:pt x="802" y="533"/>
                  <a:pt x="802" y="533"/>
                </a:cubicBezTo>
                <a:cubicBezTo>
                  <a:pt x="810" y="528"/>
                  <a:pt x="815" y="523"/>
                  <a:pt x="816" y="515"/>
                </a:cubicBezTo>
                <a:cubicBezTo>
                  <a:pt x="818" y="508"/>
                  <a:pt x="816" y="503"/>
                  <a:pt x="811" y="502"/>
                </a:cubicBezTo>
                <a:cubicBezTo>
                  <a:pt x="805" y="501"/>
                  <a:pt x="801" y="508"/>
                  <a:pt x="798" y="515"/>
                </a:cubicBezTo>
                <a:cubicBezTo>
                  <a:pt x="793" y="527"/>
                  <a:pt x="785" y="539"/>
                  <a:pt x="770" y="536"/>
                </a:cubicBezTo>
                <a:cubicBezTo>
                  <a:pt x="757" y="533"/>
                  <a:pt x="751" y="521"/>
                  <a:pt x="754" y="504"/>
                </a:cubicBezTo>
                <a:cubicBezTo>
                  <a:pt x="756" y="493"/>
                  <a:pt x="761" y="485"/>
                  <a:pt x="771" y="479"/>
                </a:cubicBezTo>
                <a:cubicBezTo>
                  <a:pt x="778" y="493"/>
                  <a:pt x="778" y="493"/>
                  <a:pt x="778" y="493"/>
                </a:cubicBezTo>
                <a:cubicBezTo>
                  <a:pt x="773" y="496"/>
                  <a:pt x="769" y="501"/>
                  <a:pt x="768" y="507"/>
                </a:cubicBezTo>
                <a:cubicBezTo>
                  <a:pt x="767" y="514"/>
                  <a:pt x="768" y="519"/>
                  <a:pt x="772" y="519"/>
                </a:cubicBezTo>
                <a:cubicBezTo>
                  <a:pt x="777" y="520"/>
                  <a:pt x="781" y="515"/>
                  <a:pt x="784" y="508"/>
                </a:cubicBezTo>
                <a:cubicBezTo>
                  <a:pt x="789" y="494"/>
                  <a:pt x="796" y="482"/>
                  <a:pt x="813" y="485"/>
                </a:cubicBezTo>
                <a:cubicBezTo>
                  <a:pt x="829" y="489"/>
                  <a:pt x="833" y="503"/>
                  <a:pt x="830" y="519"/>
                </a:cubicBezTo>
                <a:cubicBezTo>
                  <a:pt x="828" y="532"/>
                  <a:pt x="821" y="541"/>
                  <a:pt x="810" y="547"/>
                </a:cubicBezTo>
                <a:close/>
                <a:moveTo>
                  <a:pt x="185" y="725"/>
                </a:moveTo>
                <a:cubicBezTo>
                  <a:pt x="208" y="741"/>
                  <a:pt x="208" y="741"/>
                  <a:pt x="208" y="741"/>
                </a:cubicBezTo>
                <a:cubicBezTo>
                  <a:pt x="226" y="753"/>
                  <a:pt x="227" y="763"/>
                  <a:pt x="221" y="772"/>
                </a:cubicBezTo>
                <a:cubicBezTo>
                  <a:pt x="217" y="777"/>
                  <a:pt x="212" y="780"/>
                  <a:pt x="205" y="779"/>
                </a:cubicBezTo>
                <a:cubicBezTo>
                  <a:pt x="211" y="787"/>
                  <a:pt x="212" y="794"/>
                  <a:pt x="207" y="802"/>
                </a:cubicBezTo>
                <a:cubicBezTo>
                  <a:pt x="200" y="811"/>
                  <a:pt x="189" y="815"/>
                  <a:pt x="172" y="803"/>
                </a:cubicBezTo>
                <a:cubicBezTo>
                  <a:pt x="144" y="785"/>
                  <a:pt x="144" y="785"/>
                  <a:pt x="144" y="785"/>
                </a:cubicBezTo>
                <a:lnTo>
                  <a:pt x="185" y="725"/>
                </a:lnTo>
                <a:close/>
                <a:moveTo>
                  <a:pt x="179" y="792"/>
                </a:moveTo>
                <a:cubicBezTo>
                  <a:pt x="185" y="797"/>
                  <a:pt x="190" y="796"/>
                  <a:pt x="193" y="791"/>
                </a:cubicBezTo>
                <a:cubicBezTo>
                  <a:pt x="196" y="787"/>
                  <a:pt x="195" y="783"/>
                  <a:pt x="188" y="778"/>
                </a:cubicBezTo>
                <a:cubicBezTo>
                  <a:pt x="176" y="769"/>
                  <a:pt x="176" y="769"/>
                  <a:pt x="176" y="769"/>
                </a:cubicBezTo>
                <a:cubicBezTo>
                  <a:pt x="166" y="784"/>
                  <a:pt x="166" y="784"/>
                  <a:pt x="166" y="784"/>
                </a:cubicBezTo>
                <a:lnTo>
                  <a:pt x="179" y="792"/>
                </a:lnTo>
                <a:close/>
                <a:moveTo>
                  <a:pt x="192" y="765"/>
                </a:moveTo>
                <a:cubicBezTo>
                  <a:pt x="197" y="769"/>
                  <a:pt x="202" y="769"/>
                  <a:pt x="206" y="764"/>
                </a:cubicBezTo>
                <a:cubicBezTo>
                  <a:pt x="208" y="760"/>
                  <a:pt x="207" y="756"/>
                  <a:pt x="201" y="752"/>
                </a:cubicBezTo>
                <a:cubicBezTo>
                  <a:pt x="192" y="746"/>
                  <a:pt x="192" y="746"/>
                  <a:pt x="192" y="746"/>
                </a:cubicBezTo>
                <a:cubicBezTo>
                  <a:pt x="183" y="759"/>
                  <a:pt x="183" y="759"/>
                  <a:pt x="183" y="759"/>
                </a:cubicBezTo>
                <a:lnTo>
                  <a:pt x="192" y="765"/>
                </a:lnTo>
                <a:close/>
                <a:moveTo>
                  <a:pt x="65" y="567"/>
                </a:moveTo>
                <a:cubicBezTo>
                  <a:pt x="73" y="582"/>
                  <a:pt x="73" y="582"/>
                  <a:pt x="73" y="582"/>
                </a:cubicBezTo>
                <a:cubicBezTo>
                  <a:pt x="48" y="594"/>
                  <a:pt x="48" y="594"/>
                  <a:pt x="48" y="594"/>
                </a:cubicBezTo>
                <a:cubicBezTo>
                  <a:pt x="58" y="601"/>
                  <a:pt x="73" y="607"/>
                  <a:pt x="84" y="606"/>
                </a:cubicBezTo>
                <a:cubicBezTo>
                  <a:pt x="92" y="623"/>
                  <a:pt x="92" y="623"/>
                  <a:pt x="92" y="623"/>
                </a:cubicBezTo>
                <a:cubicBezTo>
                  <a:pt x="78" y="624"/>
                  <a:pt x="60" y="617"/>
                  <a:pt x="49" y="611"/>
                </a:cubicBezTo>
                <a:cubicBezTo>
                  <a:pt x="29" y="657"/>
                  <a:pt x="29" y="657"/>
                  <a:pt x="29" y="657"/>
                </a:cubicBezTo>
                <a:cubicBezTo>
                  <a:pt x="20" y="638"/>
                  <a:pt x="20" y="638"/>
                  <a:pt x="20" y="638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8" y="614"/>
                  <a:pt x="8" y="614"/>
                  <a:pt x="8" y="614"/>
                </a:cubicBezTo>
                <a:cubicBezTo>
                  <a:pt x="0" y="598"/>
                  <a:pt x="0" y="598"/>
                  <a:pt x="0" y="598"/>
                </a:cubicBezTo>
                <a:lnTo>
                  <a:pt x="65" y="567"/>
                </a:lnTo>
                <a:close/>
                <a:moveTo>
                  <a:pt x="709" y="628"/>
                </a:moveTo>
                <a:cubicBezTo>
                  <a:pt x="716" y="614"/>
                  <a:pt x="716" y="614"/>
                  <a:pt x="716" y="614"/>
                </a:cubicBezTo>
                <a:cubicBezTo>
                  <a:pt x="771" y="601"/>
                  <a:pt x="771" y="601"/>
                  <a:pt x="771" y="601"/>
                </a:cubicBezTo>
                <a:cubicBezTo>
                  <a:pt x="732" y="582"/>
                  <a:pt x="732" y="582"/>
                  <a:pt x="732" y="582"/>
                </a:cubicBezTo>
                <a:cubicBezTo>
                  <a:pt x="739" y="567"/>
                  <a:pt x="739" y="567"/>
                  <a:pt x="739" y="567"/>
                </a:cubicBezTo>
                <a:cubicBezTo>
                  <a:pt x="804" y="598"/>
                  <a:pt x="804" y="598"/>
                  <a:pt x="804" y="598"/>
                </a:cubicBezTo>
                <a:cubicBezTo>
                  <a:pt x="797" y="613"/>
                  <a:pt x="797" y="613"/>
                  <a:pt x="797" y="613"/>
                </a:cubicBezTo>
                <a:cubicBezTo>
                  <a:pt x="795" y="612"/>
                  <a:pt x="795" y="612"/>
                  <a:pt x="795" y="612"/>
                </a:cubicBezTo>
                <a:cubicBezTo>
                  <a:pt x="793" y="611"/>
                  <a:pt x="789" y="611"/>
                  <a:pt x="785" y="612"/>
                </a:cubicBezTo>
                <a:cubicBezTo>
                  <a:pt x="736" y="624"/>
                  <a:pt x="736" y="624"/>
                  <a:pt x="736" y="624"/>
                </a:cubicBezTo>
                <a:cubicBezTo>
                  <a:pt x="780" y="646"/>
                  <a:pt x="780" y="646"/>
                  <a:pt x="780" y="646"/>
                </a:cubicBezTo>
                <a:cubicBezTo>
                  <a:pt x="772" y="661"/>
                  <a:pt x="772" y="661"/>
                  <a:pt x="772" y="661"/>
                </a:cubicBezTo>
                <a:lnTo>
                  <a:pt x="709" y="628"/>
                </a:lnTo>
                <a:close/>
                <a:moveTo>
                  <a:pt x="376" y="73"/>
                </a:moveTo>
                <a:cubicBezTo>
                  <a:pt x="360" y="75"/>
                  <a:pt x="360" y="75"/>
                  <a:pt x="360" y="75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325" y="81"/>
                  <a:pt x="325" y="81"/>
                  <a:pt x="325" y="81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5"/>
                  <a:pt x="314" y="18"/>
                  <a:pt x="317" y="20"/>
                </a:cubicBezTo>
                <a:cubicBezTo>
                  <a:pt x="356" y="53"/>
                  <a:pt x="356" y="53"/>
                  <a:pt x="356" y="53"/>
                </a:cubicBezTo>
                <a:cubicBezTo>
                  <a:pt x="348" y="4"/>
                  <a:pt x="348" y="4"/>
                  <a:pt x="348" y="4"/>
                </a:cubicBezTo>
                <a:cubicBezTo>
                  <a:pt x="365" y="1"/>
                  <a:pt x="365" y="1"/>
                  <a:pt x="365" y="1"/>
                </a:cubicBezTo>
                <a:lnTo>
                  <a:pt x="376" y="73"/>
                </a:lnTo>
                <a:close/>
                <a:moveTo>
                  <a:pt x="637" y="711"/>
                </a:moveTo>
                <a:cubicBezTo>
                  <a:pt x="651" y="698"/>
                  <a:pt x="651" y="698"/>
                  <a:pt x="651" y="698"/>
                </a:cubicBezTo>
                <a:cubicBezTo>
                  <a:pt x="704" y="719"/>
                  <a:pt x="704" y="719"/>
                  <a:pt x="704" y="719"/>
                </a:cubicBezTo>
                <a:cubicBezTo>
                  <a:pt x="680" y="667"/>
                  <a:pt x="680" y="667"/>
                  <a:pt x="680" y="667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725" y="726"/>
                  <a:pt x="725" y="726"/>
                  <a:pt x="725" y="726"/>
                </a:cubicBezTo>
                <a:cubicBezTo>
                  <a:pt x="712" y="739"/>
                  <a:pt x="712" y="739"/>
                  <a:pt x="712" y="739"/>
                </a:cubicBezTo>
                <a:lnTo>
                  <a:pt x="637" y="711"/>
                </a:lnTo>
                <a:close/>
                <a:moveTo>
                  <a:pt x="152" y="696"/>
                </a:moveTo>
                <a:cubicBezTo>
                  <a:pt x="151" y="686"/>
                  <a:pt x="151" y="686"/>
                  <a:pt x="151" y="686"/>
                </a:cubicBezTo>
                <a:cubicBezTo>
                  <a:pt x="141" y="687"/>
                  <a:pt x="141" y="687"/>
                  <a:pt x="141" y="687"/>
                </a:cubicBezTo>
                <a:cubicBezTo>
                  <a:pt x="140" y="684"/>
                  <a:pt x="139" y="681"/>
                  <a:pt x="137" y="678"/>
                </a:cubicBezTo>
                <a:cubicBezTo>
                  <a:pt x="127" y="658"/>
                  <a:pt x="104" y="650"/>
                  <a:pt x="84" y="661"/>
                </a:cubicBezTo>
                <a:cubicBezTo>
                  <a:pt x="71" y="668"/>
                  <a:pt x="64" y="682"/>
                  <a:pt x="64" y="695"/>
                </a:cubicBezTo>
                <a:cubicBezTo>
                  <a:pt x="54" y="696"/>
                  <a:pt x="54" y="696"/>
                  <a:pt x="54" y="696"/>
                </a:cubicBezTo>
                <a:cubicBezTo>
                  <a:pt x="55" y="706"/>
                  <a:pt x="55" y="706"/>
                  <a:pt x="55" y="706"/>
                </a:cubicBezTo>
                <a:cubicBezTo>
                  <a:pt x="65" y="705"/>
                  <a:pt x="65" y="705"/>
                  <a:pt x="65" y="705"/>
                </a:cubicBezTo>
                <a:cubicBezTo>
                  <a:pt x="66" y="708"/>
                  <a:pt x="67" y="712"/>
                  <a:pt x="69" y="715"/>
                </a:cubicBezTo>
                <a:cubicBezTo>
                  <a:pt x="79" y="734"/>
                  <a:pt x="102" y="742"/>
                  <a:pt x="122" y="731"/>
                </a:cubicBezTo>
                <a:cubicBezTo>
                  <a:pt x="136" y="724"/>
                  <a:pt x="143" y="711"/>
                  <a:pt x="143" y="697"/>
                </a:cubicBezTo>
                <a:lnTo>
                  <a:pt x="152" y="696"/>
                </a:lnTo>
                <a:close/>
                <a:moveTo>
                  <a:pt x="92" y="676"/>
                </a:moveTo>
                <a:cubicBezTo>
                  <a:pt x="104" y="670"/>
                  <a:pt x="118" y="674"/>
                  <a:pt x="124" y="685"/>
                </a:cubicBezTo>
                <a:cubicBezTo>
                  <a:pt x="124" y="686"/>
                  <a:pt x="125" y="688"/>
                  <a:pt x="125" y="689"/>
                </a:cubicBezTo>
                <a:cubicBezTo>
                  <a:pt x="80" y="694"/>
                  <a:pt x="80" y="694"/>
                  <a:pt x="80" y="694"/>
                </a:cubicBezTo>
                <a:cubicBezTo>
                  <a:pt x="81" y="686"/>
                  <a:pt x="85" y="680"/>
                  <a:pt x="92" y="676"/>
                </a:cubicBezTo>
                <a:close/>
                <a:moveTo>
                  <a:pt x="114" y="716"/>
                </a:moveTo>
                <a:cubicBezTo>
                  <a:pt x="103" y="723"/>
                  <a:pt x="89" y="718"/>
                  <a:pt x="83" y="707"/>
                </a:cubicBezTo>
                <a:cubicBezTo>
                  <a:pt x="82" y="706"/>
                  <a:pt x="81" y="705"/>
                  <a:pt x="81" y="703"/>
                </a:cubicBezTo>
                <a:cubicBezTo>
                  <a:pt x="126" y="698"/>
                  <a:pt x="126" y="698"/>
                  <a:pt x="126" y="698"/>
                </a:cubicBezTo>
                <a:cubicBezTo>
                  <a:pt x="126" y="706"/>
                  <a:pt x="121" y="713"/>
                  <a:pt x="114" y="716"/>
                </a:cubicBezTo>
                <a:close/>
                <a:moveTo>
                  <a:pt x="670" y="92"/>
                </a:moveTo>
                <a:cubicBezTo>
                  <a:pt x="683" y="103"/>
                  <a:pt x="683" y="103"/>
                  <a:pt x="683" y="103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701" y="122"/>
                  <a:pt x="701" y="122"/>
                  <a:pt x="701" y="122"/>
                </a:cubicBezTo>
                <a:cubicBezTo>
                  <a:pt x="709" y="129"/>
                  <a:pt x="709" y="129"/>
                  <a:pt x="709" y="129"/>
                </a:cubicBezTo>
                <a:cubicBezTo>
                  <a:pt x="690" y="175"/>
                  <a:pt x="690" y="175"/>
                  <a:pt x="690" y="175"/>
                </a:cubicBezTo>
                <a:cubicBezTo>
                  <a:pt x="728" y="147"/>
                  <a:pt x="728" y="147"/>
                  <a:pt x="728" y="147"/>
                </a:cubicBezTo>
                <a:cubicBezTo>
                  <a:pt x="739" y="160"/>
                  <a:pt x="739" y="160"/>
                  <a:pt x="739" y="160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68" y="189"/>
                  <a:pt x="668" y="189"/>
                  <a:pt x="668" y="189"/>
                </a:cubicBezTo>
                <a:cubicBezTo>
                  <a:pt x="686" y="145"/>
                  <a:pt x="686" y="145"/>
                  <a:pt x="686" y="145"/>
                </a:cubicBezTo>
                <a:cubicBezTo>
                  <a:pt x="642" y="163"/>
                  <a:pt x="642" y="163"/>
                  <a:pt x="642" y="163"/>
                </a:cubicBezTo>
                <a:cubicBezTo>
                  <a:pt x="630" y="151"/>
                  <a:pt x="630" y="151"/>
                  <a:pt x="630" y="151"/>
                </a:cubicBezTo>
                <a:lnTo>
                  <a:pt x="670" y="92"/>
                </a:lnTo>
                <a:close/>
                <a:moveTo>
                  <a:pt x="541" y="22"/>
                </a:moveTo>
                <a:cubicBezTo>
                  <a:pt x="557" y="28"/>
                  <a:pt x="557" y="28"/>
                  <a:pt x="557" y="28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80" y="40"/>
                  <a:pt x="580" y="40"/>
                  <a:pt x="580" y="40"/>
                </a:cubicBezTo>
                <a:cubicBezTo>
                  <a:pt x="590" y="45"/>
                  <a:pt x="590" y="45"/>
                  <a:pt x="590" y="45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613" y="55"/>
                  <a:pt x="613" y="55"/>
                  <a:pt x="613" y="55"/>
                </a:cubicBezTo>
                <a:cubicBezTo>
                  <a:pt x="628" y="63"/>
                  <a:pt x="628" y="63"/>
                  <a:pt x="628" y="63"/>
                </a:cubicBezTo>
                <a:cubicBezTo>
                  <a:pt x="587" y="122"/>
                  <a:pt x="587" y="122"/>
                  <a:pt x="587" y="122"/>
                </a:cubicBezTo>
                <a:cubicBezTo>
                  <a:pt x="572" y="115"/>
                  <a:pt x="572" y="115"/>
                  <a:pt x="572" y="115"/>
                </a:cubicBezTo>
                <a:cubicBezTo>
                  <a:pt x="574" y="67"/>
                  <a:pt x="574" y="67"/>
                  <a:pt x="574" y="67"/>
                </a:cubicBezTo>
                <a:cubicBezTo>
                  <a:pt x="538" y="99"/>
                  <a:pt x="538" y="99"/>
                  <a:pt x="538" y="99"/>
                </a:cubicBezTo>
                <a:cubicBezTo>
                  <a:pt x="522" y="92"/>
                  <a:pt x="522" y="92"/>
                  <a:pt x="522" y="92"/>
                </a:cubicBezTo>
                <a:lnTo>
                  <a:pt x="541" y="22"/>
                </a:lnTo>
                <a:close/>
                <a:moveTo>
                  <a:pt x="362" y="795"/>
                </a:moveTo>
                <a:cubicBezTo>
                  <a:pt x="378" y="796"/>
                  <a:pt x="378" y="796"/>
                  <a:pt x="378" y="796"/>
                </a:cubicBezTo>
                <a:cubicBezTo>
                  <a:pt x="414" y="840"/>
                  <a:pt x="414" y="840"/>
                  <a:pt x="414" y="840"/>
                </a:cubicBezTo>
                <a:cubicBezTo>
                  <a:pt x="414" y="796"/>
                  <a:pt x="414" y="796"/>
                  <a:pt x="414" y="796"/>
                </a:cubicBezTo>
                <a:cubicBezTo>
                  <a:pt x="431" y="797"/>
                  <a:pt x="431" y="797"/>
                  <a:pt x="431" y="797"/>
                </a:cubicBezTo>
                <a:cubicBezTo>
                  <a:pt x="431" y="868"/>
                  <a:pt x="431" y="868"/>
                  <a:pt x="431" y="868"/>
                </a:cubicBezTo>
                <a:cubicBezTo>
                  <a:pt x="414" y="868"/>
                  <a:pt x="414" y="868"/>
                  <a:pt x="414" y="868"/>
                </a:cubicBezTo>
                <a:cubicBezTo>
                  <a:pt x="414" y="866"/>
                  <a:pt x="414" y="866"/>
                  <a:pt x="414" y="866"/>
                </a:cubicBezTo>
                <a:cubicBezTo>
                  <a:pt x="414" y="864"/>
                  <a:pt x="413" y="861"/>
                  <a:pt x="410" y="858"/>
                </a:cubicBezTo>
                <a:cubicBezTo>
                  <a:pt x="378" y="819"/>
                  <a:pt x="378" y="819"/>
                  <a:pt x="378" y="819"/>
                </a:cubicBezTo>
                <a:cubicBezTo>
                  <a:pt x="377" y="868"/>
                  <a:pt x="377" y="868"/>
                  <a:pt x="377" y="868"/>
                </a:cubicBezTo>
                <a:cubicBezTo>
                  <a:pt x="360" y="867"/>
                  <a:pt x="360" y="867"/>
                  <a:pt x="360" y="867"/>
                </a:cubicBezTo>
                <a:lnTo>
                  <a:pt x="362" y="795"/>
                </a:lnTo>
                <a:close/>
                <a:moveTo>
                  <a:pt x="485" y="39"/>
                </a:moveTo>
                <a:cubicBezTo>
                  <a:pt x="479" y="80"/>
                  <a:pt x="479" y="80"/>
                  <a:pt x="479" y="80"/>
                </a:cubicBezTo>
                <a:cubicBezTo>
                  <a:pt x="463" y="78"/>
                  <a:pt x="463" y="78"/>
                  <a:pt x="463" y="78"/>
                </a:cubicBezTo>
                <a:cubicBezTo>
                  <a:pt x="467" y="40"/>
                  <a:pt x="467" y="40"/>
                  <a:pt x="467" y="40"/>
                </a:cubicBezTo>
                <a:cubicBezTo>
                  <a:pt x="469" y="28"/>
                  <a:pt x="466" y="19"/>
                  <a:pt x="454" y="18"/>
                </a:cubicBezTo>
                <a:cubicBezTo>
                  <a:pt x="442" y="16"/>
                  <a:pt x="437" y="24"/>
                  <a:pt x="436" y="36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14" y="72"/>
                  <a:pt x="414" y="72"/>
                  <a:pt x="414" y="72"/>
                </a:cubicBezTo>
                <a:cubicBezTo>
                  <a:pt x="419" y="31"/>
                  <a:pt x="419" y="31"/>
                  <a:pt x="419" y="31"/>
                </a:cubicBezTo>
                <a:cubicBezTo>
                  <a:pt x="421" y="11"/>
                  <a:pt x="435" y="0"/>
                  <a:pt x="456" y="2"/>
                </a:cubicBezTo>
                <a:cubicBezTo>
                  <a:pt x="478" y="5"/>
                  <a:pt x="487" y="19"/>
                  <a:pt x="485" y="39"/>
                </a:cubicBezTo>
                <a:close/>
                <a:moveTo>
                  <a:pt x="789" y="232"/>
                </a:moveTo>
                <a:cubicBezTo>
                  <a:pt x="779" y="213"/>
                  <a:pt x="756" y="205"/>
                  <a:pt x="736" y="215"/>
                </a:cubicBezTo>
                <a:cubicBezTo>
                  <a:pt x="716" y="226"/>
                  <a:pt x="710" y="249"/>
                  <a:pt x="720" y="269"/>
                </a:cubicBezTo>
                <a:cubicBezTo>
                  <a:pt x="730" y="288"/>
                  <a:pt x="753" y="296"/>
                  <a:pt x="773" y="286"/>
                </a:cubicBezTo>
                <a:cubicBezTo>
                  <a:pt x="793" y="275"/>
                  <a:pt x="799" y="252"/>
                  <a:pt x="789" y="232"/>
                </a:cubicBezTo>
                <a:close/>
                <a:moveTo>
                  <a:pt x="765" y="271"/>
                </a:moveTo>
                <a:cubicBezTo>
                  <a:pt x="754" y="277"/>
                  <a:pt x="740" y="272"/>
                  <a:pt x="734" y="261"/>
                </a:cubicBezTo>
                <a:cubicBezTo>
                  <a:pt x="728" y="250"/>
                  <a:pt x="732" y="236"/>
                  <a:pt x="744" y="230"/>
                </a:cubicBezTo>
                <a:cubicBezTo>
                  <a:pt x="755" y="224"/>
                  <a:pt x="769" y="228"/>
                  <a:pt x="775" y="240"/>
                </a:cubicBezTo>
                <a:cubicBezTo>
                  <a:pt x="781" y="251"/>
                  <a:pt x="777" y="265"/>
                  <a:pt x="765" y="271"/>
                </a:cubicBezTo>
                <a:close/>
                <a:moveTo>
                  <a:pt x="532" y="817"/>
                </a:moveTo>
                <a:cubicBezTo>
                  <a:pt x="500" y="827"/>
                  <a:pt x="500" y="827"/>
                  <a:pt x="500" y="827"/>
                </a:cubicBezTo>
                <a:cubicBezTo>
                  <a:pt x="508" y="855"/>
                  <a:pt x="508" y="855"/>
                  <a:pt x="508" y="855"/>
                </a:cubicBezTo>
                <a:cubicBezTo>
                  <a:pt x="492" y="860"/>
                  <a:pt x="492" y="860"/>
                  <a:pt x="492" y="860"/>
                </a:cubicBezTo>
                <a:cubicBezTo>
                  <a:pt x="472" y="791"/>
                  <a:pt x="472" y="791"/>
                  <a:pt x="472" y="791"/>
                </a:cubicBezTo>
                <a:cubicBezTo>
                  <a:pt x="489" y="786"/>
                  <a:pt x="489" y="786"/>
                  <a:pt x="489" y="786"/>
                </a:cubicBezTo>
                <a:cubicBezTo>
                  <a:pt x="496" y="813"/>
                  <a:pt x="496" y="813"/>
                  <a:pt x="496" y="813"/>
                </a:cubicBezTo>
                <a:cubicBezTo>
                  <a:pt x="528" y="804"/>
                  <a:pt x="528" y="804"/>
                  <a:pt x="528" y="804"/>
                </a:cubicBezTo>
                <a:cubicBezTo>
                  <a:pt x="520" y="777"/>
                  <a:pt x="520" y="777"/>
                  <a:pt x="520" y="777"/>
                </a:cubicBezTo>
                <a:cubicBezTo>
                  <a:pt x="536" y="772"/>
                  <a:pt x="536" y="772"/>
                  <a:pt x="536" y="772"/>
                </a:cubicBezTo>
                <a:cubicBezTo>
                  <a:pt x="557" y="841"/>
                  <a:pt x="557" y="841"/>
                  <a:pt x="557" y="841"/>
                </a:cubicBezTo>
                <a:cubicBezTo>
                  <a:pt x="541" y="846"/>
                  <a:pt x="541" y="846"/>
                  <a:pt x="541" y="846"/>
                </a:cubicBezTo>
                <a:lnTo>
                  <a:pt x="532" y="8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object 3"/>
          <p:cNvSpPr txBox="1"/>
          <p:nvPr/>
        </p:nvSpPr>
        <p:spPr>
          <a:xfrm>
            <a:off x="2990902" y="6122236"/>
            <a:ext cx="5334000" cy="7752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Mogens Mogensen har besluttet at gå på pension efter 31 år i Københavns Kommune, heraf 18 år som jurist .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Jeg håber, du vil komme og være med </a:t>
            </a:r>
            <a:b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</a:b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2100" b="1" spc="-40" dirty="0">
                <a:solidFill>
                  <a:schemeClr val="bg1"/>
                </a:solidFill>
                <a:latin typeface="KBH" pitchFamily="2" charset="77"/>
                <a:cs typeface="KBH"/>
              </a:rPr>
              <a:t>onsdag den 19. juni kl. 15-17</a:t>
            </a:r>
            <a:br>
              <a:rPr lang="da-DK" sz="2100" b="1" spc="-40" dirty="0">
                <a:solidFill>
                  <a:schemeClr val="bg1"/>
                </a:solidFill>
                <a:latin typeface="KBH" pitchFamily="2" charset="77"/>
                <a:cs typeface="KBH"/>
              </a:rPr>
            </a:br>
            <a:r>
              <a:rPr lang="da-DK" sz="2100" b="1" spc="-40" dirty="0">
                <a:solidFill>
                  <a:schemeClr val="bg1"/>
                </a:solidFill>
                <a:latin typeface="KBH" pitchFamily="2" charset="77"/>
                <a:cs typeface="KBH"/>
              </a:rPr>
              <a:t>i Festsalen i De Gamles By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2100" b="1" spc="-40" dirty="0">
              <a:solidFill>
                <a:schemeClr val="bg1"/>
              </a:solidFill>
              <a:latin typeface="KBH" pitchFamily="2" charset="77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Jeg håber, du vil komme og være med 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2100" b="1" spc="-40" dirty="0">
              <a:solidFill>
                <a:schemeClr val="bg1"/>
              </a:solidFill>
              <a:latin typeface="KBH" pitchFamily="2" charset="77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Venlig hilsen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bg1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Gitte Bloch Hansen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Uddannelseskoordinator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bg1"/>
                </a:solidFill>
                <a:latin typeface="KBH"/>
                <a:cs typeface="KBH"/>
              </a:rPr>
              <a:t>Sundheds- og Omsorgsforvaltningen</a:t>
            </a:r>
            <a:endParaRPr sz="1750" dirty="0">
              <a:solidFill>
                <a:schemeClr val="bg1"/>
              </a:solidFill>
              <a:latin typeface="KBH"/>
              <a:cs typeface="KBH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F965ABE7-3FEE-6D4F-A1FC-8748839625B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8598" y="12996763"/>
            <a:ext cx="2317368" cy="2568418"/>
          </a:xfrm>
          <a:custGeom>
            <a:avLst/>
            <a:gdLst>
              <a:gd name="T0" fmla="*/ 893 w 2189"/>
              <a:gd name="T1" fmla="*/ 362 h 2425"/>
              <a:gd name="T2" fmla="*/ 1176 w 2189"/>
              <a:gd name="T3" fmla="*/ 470 h 2425"/>
              <a:gd name="T4" fmla="*/ 884 w 2189"/>
              <a:gd name="T5" fmla="*/ 401 h 2425"/>
              <a:gd name="T6" fmla="*/ 1029 w 2189"/>
              <a:gd name="T7" fmla="*/ 641 h 2425"/>
              <a:gd name="T8" fmla="*/ 1243 w 2189"/>
              <a:gd name="T9" fmla="*/ 411 h 2425"/>
              <a:gd name="T10" fmla="*/ 1243 w 2189"/>
              <a:gd name="T11" fmla="*/ 388 h 2425"/>
              <a:gd name="T12" fmla="*/ 1241 w 2189"/>
              <a:gd name="T13" fmla="*/ 364 h 2425"/>
              <a:gd name="T14" fmla="*/ 1049 w 2189"/>
              <a:gd name="T15" fmla="*/ 40 h 2425"/>
              <a:gd name="T16" fmla="*/ 902 w 2189"/>
              <a:gd name="T17" fmla="*/ 245 h 2425"/>
              <a:gd name="T18" fmla="*/ 832 w 2189"/>
              <a:gd name="T19" fmla="*/ 388 h 2425"/>
              <a:gd name="T20" fmla="*/ 1956 w 2189"/>
              <a:gd name="T21" fmla="*/ 2351 h 2425"/>
              <a:gd name="T22" fmla="*/ 1921 w 2189"/>
              <a:gd name="T23" fmla="*/ 1981 h 2425"/>
              <a:gd name="T24" fmla="*/ 1956 w 2189"/>
              <a:gd name="T25" fmla="*/ 2351 h 2425"/>
              <a:gd name="T26" fmla="*/ 2177 w 2189"/>
              <a:gd name="T27" fmla="*/ 2144 h 2425"/>
              <a:gd name="T28" fmla="*/ 1700 w 2189"/>
              <a:gd name="T29" fmla="*/ 2189 h 2425"/>
              <a:gd name="T30" fmla="*/ 2177 w 2189"/>
              <a:gd name="T31" fmla="*/ 2144 h 2425"/>
              <a:gd name="T32" fmla="*/ 1160 w 2189"/>
              <a:gd name="T33" fmla="*/ 857 h 2425"/>
              <a:gd name="T34" fmla="*/ 1401 w 2189"/>
              <a:gd name="T35" fmla="*/ 969 h 2425"/>
              <a:gd name="T36" fmla="*/ 1431 w 2189"/>
              <a:gd name="T37" fmla="*/ 1099 h 2425"/>
              <a:gd name="T38" fmla="*/ 1161 w 2189"/>
              <a:gd name="T39" fmla="*/ 861 h 2425"/>
              <a:gd name="T40" fmla="*/ 775 w 2189"/>
              <a:gd name="T41" fmla="*/ 1091 h 2425"/>
              <a:gd name="T42" fmla="*/ 447 w 2189"/>
              <a:gd name="T43" fmla="*/ 685 h 2425"/>
              <a:gd name="T44" fmla="*/ 171 w 2189"/>
              <a:gd name="T45" fmla="*/ 708 h 2425"/>
              <a:gd name="T46" fmla="*/ 573 w 2189"/>
              <a:gd name="T47" fmla="*/ 551 h 2425"/>
              <a:gd name="T48" fmla="*/ 931 w 2189"/>
              <a:gd name="T49" fmla="*/ 678 h 2425"/>
              <a:gd name="T50" fmla="*/ 1109 w 2189"/>
              <a:gd name="T51" fmla="*/ 874 h 2425"/>
              <a:gd name="T52" fmla="*/ 147 w 2189"/>
              <a:gd name="T53" fmla="*/ 845 h 2425"/>
              <a:gd name="T54" fmla="*/ 91 w 2189"/>
              <a:gd name="T55" fmla="*/ 756 h 2425"/>
              <a:gd name="T56" fmla="*/ 147 w 2189"/>
              <a:gd name="T57" fmla="*/ 845 h 2425"/>
              <a:gd name="T58" fmla="*/ 1801 w 2189"/>
              <a:gd name="T59" fmla="*/ 965 h 2425"/>
              <a:gd name="T60" fmla="*/ 1709 w 2189"/>
              <a:gd name="T61" fmla="*/ 1043 h 2425"/>
              <a:gd name="T62" fmla="*/ 1201 w 2189"/>
              <a:gd name="T63" fmla="*/ 1077 h 2425"/>
              <a:gd name="T64" fmla="*/ 1404 w 2189"/>
              <a:gd name="T65" fmla="*/ 1154 h 2425"/>
              <a:gd name="T66" fmla="*/ 1717 w 2189"/>
              <a:gd name="T67" fmla="*/ 1095 h 2425"/>
              <a:gd name="T68" fmla="*/ 1853 w 2189"/>
              <a:gd name="T69" fmla="*/ 955 h 2425"/>
              <a:gd name="T70" fmla="*/ 1410 w 2189"/>
              <a:gd name="T71" fmla="*/ 914 h 2425"/>
              <a:gd name="T72" fmla="*/ 912 w 2189"/>
              <a:gd name="T73" fmla="*/ 605 h 2425"/>
              <a:gd name="T74" fmla="*/ 473 w 2189"/>
              <a:gd name="T75" fmla="*/ 498 h 2425"/>
              <a:gd name="T76" fmla="*/ 118 w 2189"/>
              <a:gd name="T77" fmla="*/ 678 h 2425"/>
              <a:gd name="T78" fmla="*/ 63 w 2189"/>
              <a:gd name="T79" fmla="*/ 711 h 2425"/>
              <a:gd name="T80" fmla="*/ 176 w 2189"/>
              <a:gd name="T81" fmla="*/ 889 h 2425"/>
              <a:gd name="T82" fmla="*/ 654 w 2189"/>
              <a:gd name="T83" fmla="*/ 787 h 2425"/>
              <a:gd name="T84" fmla="*/ 747 w 2189"/>
              <a:gd name="T85" fmla="*/ 1324 h 2425"/>
              <a:gd name="T86" fmla="*/ 151 w 2189"/>
              <a:gd name="T87" fmla="*/ 1257 h 2425"/>
              <a:gd name="T88" fmla="*/ 941 w 2189"/>
              <a:gd name="T89" fmla="*/ 1390 h 2425"/>
              <a:gd name="T90" fmla="*/ 1459 w 2189"/>
              <a:gd name="T91" fmla="*/ 2415 h 2425"/>
              <a:gd name="T92" fmla="*/ 972 w 2189"/>
              <a:gd name="T93" fmla="*/ 1586 h 2425"/>
              <a:gd name="T94" fmla="*/ 443 w 2189"/>
              <a:gd name="T95" fmla="*/ 1626 h 2425"/>
              <a:gd name="T96" fmla="*/ 411 w 2189"/>
              <a:gd name="T97" fmla="*/ 1668 h 2425"/>
              <a:gd name="T98" fmla="*/ 1226 w 2189"/>
              <a:gd name="T99" fmla="*/ 2423 h 2425"/>
              <a:gd name="T100" fmla="*/ 972 w 2189"/>
              <a:gd name="T101" fmla="*/ 1586 h 2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189" h="2425">
                <a:moveTo>
                  <a:pt x="884" y="401"/>
                </a:moveTo>
                <a:lnTo>
                  <a:pt x="884" y="401"/>
                </a:lnTo>
                <a:lnTo>
                  <a:pt x="893" y="362"/>
                </a:lnTo>
                <a:lnTo>
                  <a:pt x="1087" y="382"/>
                </a:lnTo>
                <a:lnTo>
                  <a:pt x="1173" y="467"/>
                </a:lnTo>
                <a:cubicBezTo>
                  <a:pt x="1174" y="468"/>
                  <a:pt x="1175" y="469"/>
                  <a:pt x="1176" y="470"/>
                </a:cubicBezTo>
                <a:lnTo>
                  <a:pt x="1175" y="474"/>
                </a:lnTo>
                <a:cubicBezTo>
                  <a:pt x="1155" y="554"/>
                  <a:pt x="1073" y="603"/>
                  <a:pt x="993" y="583"/>
                </a:cubicBezTo>
                <a:cubicBezTo>
                  <a:pt x="913" y="563"/>
                  <a:pt x="864" y="481"/>
                  <a:pt x="884" y="401"/>
                </a:cubicBezTo>
                <a:close/>
                <a:moveTo>
                  <a:pt x="980" y="635"/>
                </a:moveTo>
                <a:lnTo>
                  <a:pt x="980" y="635"/>
                </a:lnTo>
                <a:cubicBezTo>
                  <a:pt x="997" y="639"/>
                  <a:pt x="1013" y="641"/>
                  <a:pt x="1029" y="641"/>
                </a:cubicBezTo>
                <a:cubicBezTo>
                  <a:pt x="1121" y="641"/>
                  <a:pt x="1204" y="579"/>
                  <a:pt x="1227" y="487"/>
                </a:cubicBezTo>
                <a:lnTo>
                  <a:pt x="1237" y="445"/>
                </a:lnTo>
                <a:cubicBezTo>
                  <a:pt x="1240" y="434"/>
                  <a:pt x="1242" y="423"/>
                  <a:pt x="1243" y="411"/>
                </a:cubicBezTo>
                <a:cubicBezTo>
                  <a:pt x="1243" y="411"/>
                  <a:pt x="1243" y="410"/>
                  <a:pt x="1243" y="409"/>
                </a:cubicBezTo>
                <a:cubicBezTo>
                  <a:pt x="1243" y="405"/>
                  <a:pt x="1243" y="401"/>
                  <a:pt x="1243" y="397"/>
                </a:cubicBezTo>
                <a:cubicBezTo>
                  <a:pt x="1243" y="394"/>
                  <a:pt x="1243" y="391"/>
                  <a:pt x="1243" y="388"/>
                </a:cubicBezTo>
                <a:cubicBezTo>
                  <a:pt x="1243" y="385"/>
                  <a:pt x="1243" y="383"/>
                  <a:pt x="1243" y="381"/>
                </a:cubicBezTo>
                <a:cubicBezTo>
                  <a:pt x="1243" y="376"/>
                  <a:pt x="1242" y="371"/>
                  <a:pt x="1242" y="367"/>
                </a:cubicBezTo>
                <a:cubicBezTo>
                  <a:pt x="1241" y="366"/>
                  <a:pt x="1241" y="365"/>
                  <a:pt x="1241" y="364"/>
                </a:cubicBezTo>
                <a:cubicBezTo>
                  <a:pt x="1231" y="298"/>
                  <a:pt x="1189" y="239"/>
                  <a:pt x="1125" y="209"/>
                </a:cubicBezTo>
                <a:cubicBezTo>
                  <a:pt x="1112" y="204"/>
                  <a:pt x="1100" y="199"/>
                  <a:pt x="1087" y="196"/>
                </a:cubicBezTo>
                <a:cubicBezTo>
                  <a:pt x="1113" y="143"/>
                  <a:pt x="1098" y="77"/>
                  <a:pt x="1049" y="40"/>
                </a:cubicBezTo>
                <a:cubicBezTo>
                  <a:pt x="993" y="0"/>
                  <a:pt x="914" y="12"/>
                  <a:pt x="872" y="67"/>
                </a:cubicBezTo>
                <a:cubicBezTo>
                  <a:pt x="831" y="122"/>
                  <a:pt x="843" y="201"/>
                  <a:pt x="898" y="243"/>
                </a:cubicBezTo>
                <a:cubicBezTo>
                  <a:pt x="900" y="244"/>
                  <a:pt x="901" y="245"/>
                  <a:pt x="902" y="245"/>
                </a:cubicBezTo>
                <a:cubicBezTo>
                  <a:pt x="900" y="248"/>
                  <a:pt x="898" y="250"/>
                  <a:pt x="896" y="252"/>
                </a:cubicBezTo>
                <a:cubicBezTo>
                  <a:pt x="871" y="277"/>
                  <a:pt x="852" y="309"/>
                  <a:pt x="842" y="346"/>
                </a:cubicBezTo>
                <a:lnTo>
                  <a:pt x="832" y="388"/>
                </a:lnTo>
                <a:cubicBezTo>
                  <a:pt x="805" y="497"/>
                  <a:pt x="871" y="607"/>
                  <a:pt x="980" y="635"/>
                </a:cubicBezTo>
                <a:close/>
                <a:moveTo>
                  <a:pt x="1956" y="2351"/>
                </a:moveTo>
                <a:lnTo>
                  <a:pt x="1956" y="2351"/>
                </a:lnTo>
                <a:cubicBezTo>
                  <a:pt x="1854" y="2361"/>
                  <a:pt x="1763" y="2286"/>
                  <a:pt x="1753" y="2184"/>
                </a:cubicBezTo>
                <a:cubicBezTo>
                  <a:pt x="1748" y="2134"/>
                  <a:pt x="1763" y="2086"/>
                  <a:pt x="1795" y="2048"/>
                </a:cubicBezTo>
                <a:cubicBezTo>
                  <a:pt x="1827" y="2010"/>
                  <a:pt x="1871" y="1986"/>
                  <a:pt x="1921" y="1981"/>
                </a:cubicBezTo>
                <a:cubicBezTo>
                  <a:pt x="1927" y="1981"/>
                  <a:pt x="1933" y="1980"/>
                  <a:pt x="1939" y="1980"/>
                </a:cubicBezTo>
                <a:cubicBezTo>
                  <a:pt x="2034" y="1980"/>
                  <a:pt x="2115" y="2053"/>
                  <a:pt x="2124" y="2149"/>
                </a:cubicBezTo>
                <a:cubicBezTo>
                  <a:pt x="2134" y="2251"/>
                  <a:pt x="2058" y="2342"/>
                  <a:pt x="1956" y="2351"/>
                </a:cubicBezTo>
                <a:close/>
                <a:moveTo>
                  <a:pt x="2177" y="2144"/>
                </a:moveTo>
                <a:lnTo>
                  <a:pt x="2177" y="2144"/>
                </a:lnTo>
                <a:lnTo>
                  <a:pt x="2177" y="2144"/>
                </a:lnTo>
                <a:cubicBezTo>
                  <a:pt x="2165" y="2012"/>
                  <a:pt x="2048" y="1916"/>
                  <a:pt x="1916" y="1928"/>
                </a:cubicBezTo>
                <a:cubicBezTo>
                  <a:pt x="1852" y="1934"/>
                  <a:pt x="1795" y="1964"/>
                  <a:pt x="1754" y="2014"/>
                </a:cubicBezTo>
                <a:cubicBezTo>
                  <a:pt x="1713" y="2063"/>
                  <a:pt x="1694" y="2125"/>
                  <a:pt x="1700" y="2189"/>
                </a:cubicBezTo>
                <a:cubicBezTo>
                  <a:pt x="1712" y="2312"/>
                  <a:pt x="1816" y="2405"/>
                  <a:pt x="1938" y="2405"/>
                </a:cubicBezTo>
                <a:cubicBezTo>
                  <a:pt x="1946" y="2405"/>
                  <a:pt x="1953" y="2405"/>
                  <a:pt x="1961" y="2404"/>
                </a:cubicBezTo>
                <a:cubicBezTo>
                  <a:pt x="2092" y="2392"/>
                  <a:pt x="2189" y="2275"/>
                  <a:pt x="2177" y="2144"/>
                </a:cubicBezTo>
                <a:close/>
                <a:moveTo>
                  <a:pt x="1161" y="861"/>
                </a:moveTo>
                <a:lnTo>
                  <a:pt x="1161" y="861"/>
                </a:lnTo>
                <a:lnTo>
                  <a:pt x="1160" y="857"/>
                </a:lnTo>
                <a:cubicBezTo>
                  <a:pt x="1156" y="848"/>
                  <a:pt x="1153" y="839"/>
                  <a:pt x="1149" y="831"/>
                </a:cubicBezTo>
                <a:cubicBezTo>
                  <a:pt x="1262" y="902"/>
                  <a:pt x="1386" y="962"/>
                  <a:pt x="1394" y="965"/>
                </a:cubicBezTo>
                <a:lnTo>
                  <a:pt x="1401" y="969"/>
                </a:lnTo>
                <a:lnTo>
                  <a:pt x="1639" y="937"/>
                </a:lnTo>
                <a:lnTo>
                  <a:pt x="1657" y="1054"/>
                </a:lnTo>
                <a:lnTo>
                  <a:pt x="1431" y="1099"/>
                </a:lnTo>
                <a:cubicBezTo>
                  <a:pt x="1393" y="1105"/>
                  <a:pt x="1354" y="1098"/>
                  <a:pt x="1319" y="1080"/>
                </a:cubicBezTo>
                <a:lnTo>
                  <a:pt x="1189" y="1011"/>
                </a:lnTo>
                <a:cubicBezTo>
                  <a:pt x="1173" y="922"/>
                  <a:pt x="1161" y="862"/>
                  <a:pt x="1161" y="861"/>
                </a:cubicBezTo>
                <a:close/>
                <a:moveTo>
                  <a:pt x="800" y="1318"/>
                </a:moveTo>
                <a:lnTo>
                  <a:pt x="800" y="1318"/>
                </a:lnTo>
                <a:cubicBezTo>
                  <a:pt x="791" y="1246"/>
                  <a:pt x="783" y="1164"/>
                  <a:pt x="775" y="1091"/>
                </a:cubicBezTo>
                <a:cubicBezTo>
                  <a:pt x="770" y="1042"/>
                  <a:pt x="765" y="997"/>
                  <a:pt x="761" y="960"/>
                </a:cubicBezTo>
                <a:cubicBezTo>
                  <a:pt x="760" y="953"/>
                  <a:pt x="742" y="790"/>
                  <a:pt x="687" y="746"/>
                </a:cubicBezTo>
                <a:cubicBezTo>
                  <a:pt x="642" y="709"/>
                  <a:pt x="479" y="689"/>
                  <a:pt x="447" y="685"/>
                </a:cubicBezTo>
                <a:lnTo>
                  <a:pt x="439" y="684"/>
                </a:lnTo>
                <a:lnTo>
                  <a:pt x="221" y="798"/>
                </a:lnTo>
                <a:lnTo>
                  <a:pt x="171" y="708"/>
                </a:lnTo>
                <a:lnTo>
                  <a:pt x="400" y="569"/>
                </a:lnTo>
                <a:cubicBezTo>
                  <a:pt x="422" y="557"/>
                  <a:pt x="447" y="551"/>
                  <a:pt x="473" y="551"/>
                </a:cubicBezTo>
                <a:lnTo>
                  <a:pt x="573" y="551"/>
                </a:lnTo>
                <a:cubicBezTo>
                  <a:pt x="661" y="551"/>
                  <a:pt x="749" y="574"/>
                  <a:pt x="826" y="618"/>
                </a:cubicBezTo>
                <a:lnTo>
                  <a:pt x="885" y="651"/>
                </a:lnTo>
                <a:cubicBezTo>
                  <a:pt x="901" y="661"/>
                  <a:pt x="916" y="669"/>
                  <a:pt x="931" y="678"/>
                </a:cubicBezTo>
                <a:cubicBezTo>
                  <a:pt x="961" y="695"/>
                  <a:pt x="989" y="711"/>
                  <a:pt x="1015" y="732"/>
                </a:cubicBezTo>
                <a:cubicBezTo>
                  <a:pt x="1020" y="737"/>
                  <a:pt x="1026" y="742"/>
                  <a:pt x="1032" y="747"/>
                </a:cubicBezTo>
                <a:cubicBezTo>
                  <a:pt x="1061" y="776"/>
                  <a:pt x="1087" y="814"/>
                  <a:pt x="1109" y="874"/>
                </a:cubicBezTo>
                <a:cubicBezTo>
                  <a:pt x="1113" y="894"/>
                  <a:pt x="1151" y="1080"/>
                  <a:pt x="1178" y="1281"/>
                </a:cubicBezTo>
                <a:cubicBezTo>
                  <a:pt x="1011" y="1365"/>
                  <a:pt x="849" y="1332"/>
                  <a:pt x="800" y="1318"/>
                </a:cubicBezTo>
                <a:close/>
                <a:moveTo>
                  <a:pt x="147" y="845"/>
                </a:moveTo>
                <a:lnTo>
                  <a:pt x="147" y="845"/>
                </a:lnTo>
                <a:cubicBezTo>
                  <a:pt x="122" y="860"/>
                  <a:pt x="90" y="852"/>
                  <a:pt x="75" y="828"/>
                </a:cubicBezTo>
                <a:cubicBezTo>
                  <a:pt x="59" y="804"/>
                  <a:pt x="67" y="771"/>
                  <a:pt x="91" y="756"/>
                </a:cubicBezTo>
                <a:lnTo>
                  <a:pt x="125" y="736"/>
                </a:lnTo>
                <a:lnTo>
                  <a:pt x="175" y="826"/>
                </a:lnTo>
                <a:lnTo>
                  <a:pt x="147" y="845"/>
                </a:lnTo>
                <a:close/>
                <a:moveTo>
                  <a:pt x="1720" y="924"/>
                </a:moveTo>
                <a:lnTo>
                  <a:pt x="1720" y="924"/>
                </a:lnTo>
                <a:cubicBezTo>
                  <a:pt x="1775" y="916"/>
                  <a:pt x="1793" y="920"/>
                  <a:pt x="1801" y="965"/>
                </a:cubicBezTo>
                <a:cubicBezTo>
                  <a:pt x="1804" y="983"/>
                  <a:pt x="1802" y="997"/>
                  <a:pt x="1795" y="1008"/>
                </a:cubicBezTo>
                <a:cubicBezTo>
                  <a:pt x="1783" y="1025"/>
                  <a:pt x="1759" y="1032"/>
                  <a:pt x="1740" y="1035"/>
                </a:cubicBezTo>
                <a:lnTo>
                  <a:pt x="1709" y="1043"/>
                </a:lnTo>
                <a:lnTo>
                  <a:pt x="1691" y="929"/>
                </a:lnTo>
                <a:lnTo>
                  <a:pt x="1720" y="924"/>
                </a:lnTo>
                <a:close/>
                <a:moveTo>
                  <a:pt x="1201" y="1077"/>
                </a:moveTo>
                <a:lnTo>
                  <a:pt x="1201" y="1077"/>
                </a:lnTo>
                <a:lnTo>
                  <a:pt x="1294" y="1127"/>
                </a:lnTo>
                <a:cubicBezTo>
                  <a:pt x="1328" y="1145"/>
                  <a:pt x="1365" y="1154"/>
                  <a:pt x="1404" y="1154"/>
                </a:cubicBezTo>
                <a:cubicBezTo>
                  <a:pt x="1416" y="1154"/>
                  <a:pt x="1428" y="1153"/>
                  <a:pt x="1441" y="1151"/>
                </a:cubicBezTo>
                <a:lnTo>
                  <a:pt x="1717" y="1097"/>
                </a:lnTo>
                <a:lnTo>
                  <a:pt x="1717" y="1095"/>
                </a:lnTo>
                <a:lnTo>
                  <a:pt x="1750" y="1087"/>
                </a:lnTo>
                <a:cubicBezTo>
                  <a:pt x="1790" y="1080"/>
                  <a:pt x="1821" y="1063"/>
                  <a:pt x="1839" y="1038"/>
                </a:cubicBezTo>
                <a:cubicBezTo>
                  <a:pt x="1855" y="1016"/>
                  <a:pt x="1860" y="988"/>
                  <a:pt x="1853" y="955"/>
                </a:cubicBezTo>
                <a:cubicBezTo>
                  <a:pt x="1834" y="853"/>
                  <a:pt x="1752" y="865"/>
                  <a:pt x="1711" y="871"/>
                </a:cubicBezTo>
                <a:lnTo>
                  <a:pt x="1657" y="881"/>
                </a:lnTo>
                <a:lnTo>
                  <a:pt x="1410" y="914"/>
                </a:lnTo>
                <a:cubicBezTo>
                  <a:pt x="1370" y="894"/>
                  <a:pt x="1169" y="794"/>
                  <a:pt x="1067" y="708"/>
                </a:cubicBezTo>
                <a:cubicBezTo>
                  <a:pt x="1033" y="675"/>
                  <a:pt x="996" y="653"/>
                  <a:pt x="957" y="631"/>
                </a:cubicBezTo>
                <a:cubicBezTo>
                  <a:pt x="943" y="623"/>
                  <a:pt x="928" y="615"/>
                  <a:pt x="912" y="605"/>
                </a:cubicBezTo>
                <a:lnTo>
                  <a:pt x="852" y="571"/>
                </a:lnTo>
                <a:cubicBezTo>
                  <a:pt x="767" y="523"/>
                  <a:pt x="670" y="498"/>
                  <a:pt x="573" y="498"/>
                </a:cubicBezTo>
                <a:lnTo>
                  <a:pt x="473" y="498"/>
                </a:lnTo>
                <a:cubicBezTo>
                  <a:pt x="439" y="498"/>
                  <a:pt x="405" y="506"/>
                  <a:pt x="374" y="522"/>
                </a:cubicBezTo>
                <a:lnTo>
                  <a:pt x="121" y="676"/>
                </a:lnTo>
                <a:lnTo>
                  <a:pt x="118" y="678"/>
                </a:lnTo>
                <a:lnTo>
                  <a:pt x="99" y="689"/>
                </a:lnTo>
                <a:lnTo>
                  <a:pt x="99" y="689"/>
                </a:lnTo>
                <a:lnTo>
                  <a:pt x="63" y="711"/>
                </a:lnTo>
                <a:cubicBezTo>
                  <a:pt x="14" y="742"/>
                  <a:pt x="0" y="807"/>
                  <a:pt x="30" y="856"/>
                </a:cubicBezTo>
                <a:cubicBezTo>
                  <a:pt x="50" y="888"/>
                  <a:pt x="84" y="906"/>
                  <a:pt x="119" y="906"/>
                </a:cubicBezTo>
                <a:cubicBezTo>
                  <a:pt x="138" y="906"/>
                  <a:pt x="158" y="900"/>
                  <a:pt x="176" y="889"/>
                </a:cubicBezTo>
                <a:lnTo>
                  <a:pt x="224" y="857"/>
                </a:lnTo>
                <a:lnTo>
                  <a:pt x="449" y="739"/>
                </a:lnTo>
                <a:cubicBezTo>
                  <a:pt x="523" y="748"/>
                  <a:pt x="630" y="768"/>
                  <a:pt x="654" y="787"/>
                </a:cubicBezTo>
                <a:cubicBezTo>
                  <a:pt x="678" y="807"/>
                  <a:pt x="702" y="905"/>
                  <a:pt x="708" y="965"/>
                </a:cubicBezTo>
                <a:cubicBezTo>
                  <a:pt x="712" y="1003"/>
                  <a:pt x="717" y="1048"/>
                  <a:pt x="722" y="1097"/>
                </a:cubicBezTo>
                <a:cubicBezTo>
                  <a:pt x="730" y="1170"/>
                  <a:pt x="738" y="1252"/>
                  <a:pt x="747" y="1324"/>
                </a:cubicBezTo>
                <a:lnTo>
                  <a:pt x="534" y="1448"/>
                </a:lnTo>
                <a:lnTo>
                  <a:pt x="181" y="1212"/>
                </a:lnTo>
                <a:lnTo>
                  <a:pt x="151" y="1257"/>
                </a:lnTo>
                <a:lnTo>
                  <a:pt x="532" y="1511"/>
                </a:lnTo>
                <a:lnTo>
                  <a:pt x="778" y="1367"/>
                </a:lnTo>
                <a:cubicBezTo>
                  <a:pt x="803" y="1375"/>
                  <a:pt x="863" y="1390"/>
                  <a:pt x="941" y="1390"/>
                </a:cubicBezTo>
                <a:cubicBezTo>
                  <a:pt x="1012" y="1390"/>
                  <a:pt x="1099" y="1377"/>
                  <a:pt x="1188" y="1335"/>
                </a:cubicBezTo>
                <a:lnTo>
                  <a:pt x="1407" y="2425"/>
                </a:lnTo>
                <a:lnTo>
                  <a:pt x="1459" y="2415"/>
                </a:lnTo>
                <a:lnTo>
                  <a:pt x="1233" y="1287"/>
                </a:lnTo>
                <a:cubicBezTo>
                  <a:pt x="1223" y="1213"/>
                  <a:pt x="1211" y="1141"/>
                  <a:pt x="1201" y="1077"/>
                </a:cubicBezTo>
                <a:close/>
                <a:moveTo>
                  <a:pt x="972" y="1586"/>
                </a:moveTo>
                <a:lnTo>
                  <a:pt x="972" y="1586"/>
                </a:lnTo>
                <a:lnTo>
                  <a:pt x="588" y="1672"/>
                </a:lnTo>
                <a:cubicBezTo>
                  <a:pt x="531" y="1682"/>
                  <a:pt x="496" y="1665"/>
                  <a:pt x="443" y="1626"/>
                </a:cubicBezTo>
                <a:lnTo>
                  <a:pt x="88" y="1355"/>
                </a:lnTo>
                <a:lnTo>
                  <a:pt x="56" y="1397"/>
                </a:lnTo>
                <a:lnTo>
                  <a:pt x="411" y="1668"/>
                </a:lnTo>
                <a:cubicBezTo>
                  <a:pt x="473" y="1714"/>
                  <a:pt x="523" y="1738"/>
                  <a:pt x="599" y="1724"/>
                </a:cubicBezTo>
                <a:lnTo>
                  <a:pt x="944" y="1646"/>
                </a:lnTo>
                <a:cubicBezTo>
                  <a:pt x="1086" y="1918"/>
                  <a:pt x="1225" y="2417"/>
                  <a:pt x="1226" y="2423"/>
                </a:cubicBezTo>
                <a:lnTo>
                  <a:pt x="1278" y="2408"/>
                </a:lnTo>
                <a:cubicBezTo>
                  <a:pt x="1272" y="2387"/>
                  <a:pt x="1129" y="1876"/>
                  <a:pt x="981" y="1603"/>
                </a:cubicBezTo>
                <a:lnTo>
                  <a:pt x="972" y="1586"/>
                </a:lnTo>
                <a:close/>
              </a:path>
            </a:pathLst>
          </a:custGeom>
          <a:solidFill>
            <a:srgbClr val="F7C3D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603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4300" cy="16200438"/>
          </a:xfrm>
          <a:custGeom>
            <a:avLst/>
            <a:gdLst/>
            <a:ahLst/>
            <a:cxnLst/>
            <a:rect l="l" t="t" r="r" b="b"/>
            <a:pathLst>
              <a:path w="9000490" h="16200119">
                <a:moveTo>
                  <a:pt x="0" y="16200005"/>
                </a:moveTo>
                <a:lnTo>
                  <a:pt x="9000007" y="16200005"/>
                </a:lnTo>
                <a:lnTo>
                  <a:pt x="9000007" y="0"/>
                </a:lnTo>
                <a:lnTo>
                  <a:pt x="0" y="0"/>
                </a:lnTo>
                <a:lnTo>
                  <a:pt x="0" y="16200005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5" name="Pladsholder til billede 14">
            <a:extLst>
              <a:ext uri="{FF2B5EF4-FFF2-40B4-BE49-F238E27FC236}">
                <a16:creationId xmlns:a16="http://schemas.microsoft.com/office/drawing/2014/main" id="{346A85AE-5179-FD4D-8682-D243408C6D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5" t="218" r="575" b="54230"/>
          <a:stretch/>
        </p:blipFill>
        <p:spPr>
          <a:xfrm>
            <a:off x="0" y="0"/>
            <a:ext cx="6872748" cy="5604387"/>
          </a:xfr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A1062C58-FB13-7D42-BFBF-BE8116580B92}"/>
              </a:ext>
            </a:extLst>
          </p:cNvPr>
          <p:cNvSpPr txBox="1"/>
          <p:nvPr/>
        </p:nvSpPr>
        <p:spPr>
          <a:xfrm>
            <a:off x="1835150" y="737393"/>
            <a:ext cx="6478280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spcBef>
                <a:spcPts val="100"/>
              </a:spcBef>
            </a:pPr>
            <a:r>
              <a:rPr lang="da-DK" sz="5400" spc="-40" dirty="0">
                <a:solidFill>
                  <a:schemeClr val="accent4"/>
                </a:solidFill>
                <a:latin typeface="KBH Black" pitchFamily="2" charset="77"/>
                <a:cs typeface="KBH"/>
              </a:rPr>
              <a:t>Afskeds-reception for chefjurist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FFD0E6D-BDDD-0842-BA36-851D8B4BE351}"/>
              </a:ext>
            </a:extLst>
          </p:cNvPr>
          <p:cNvSpPr txBox="1"/>
          <p:nvPr/>
        </p:nvSpPr>
        <p:spPr>
          <a:xfrm>
            <a:off x="614670" y="5052219"/>
            <a:ext cx="6478280" cy="16876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chemeClr val="accent4"/>
                </a:solidFill>
                <a:latin typeface="KBH Black" pitchFamily="2" charset="77"/>
                <a:cs typeface="KBH"/>
              </a:rPr>
              <a:t>Mogens </a:t>
            </a:r>
          </a:p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chemeClr val="accent4"/>
                </a:solidFill>
                <a:latin typeface="KBH Black" pitchFamily="2" charset="77"/>
                <a:cs typeface="KBH"/>
              </a:rPr>
              <a:t>Mogensen</a:t>
            </a:r>
            <a:endParaRPr lang="da-DK" sz="5400" dirty="0">
              <a:solidFill>
                <a:schemeClr val="accent4"/>
              </a:solidFill>
              <a:latin typeface="KBH Black" pitchFamily="2" charset="77"/>
              <a:cs typeface="KBH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575C052-BF1D-BC40-9F05-675FEFDFB137}"/>
              </a:ext>
            </a:extLst>
          </p:cNvPr>
          <p:cNvSpPr>
            <a:spLocks noEditPoints="1"/>
          </p:cNvSpPr>
          <p:nvPr/>
        </p:nvSpPr>
        <p:spPr bwMode="auto">
          <a:xfrm>
            <a:off x="6272908" y="2902301"/>
            <a:ext cx="1434712" cy="1491457"/>
          </a:xfrm>
          <a:custGeom>
            <a:avLst/>
            <a:gdLst>
              <a:gd name="T0" fmla="*/ 445 w 833"/>
              <a:gd name="T1" fmla="*/ 273 h 868"/>
              <a:gd name="T2" fmla="*/ 485 w 833"/>
              <a:gd name="T3" fmla="*/ 251 h 868"/>
              <a:gd name="T4" fmla="*/ 453 w 833"/>
              <a:gd name="T5" fmla="*/ 313 h 868"/>
              <a:gd name="T6" fmla="*/ 388 w 833"/>
              <a:gd name="T7" fmla="*/ 305 h 868"/>
              <a:gd name="T8" fmla="*/ 446 w 833"/>
              <a:gd name="T9" fmla="*/ 356 h 868"/>
              <a:gd name="T10" fmla="*/ 460 w 833"/>
              <a:gd name="T11" fmla="*/ 370 h 868"/>
              <a:gd name="T12" fmla="*/ 402 w 833"/>
              <a:gd name="T13" fmla="*/ 463 h 868"/>
              <a:gd name="T14" fmla="*/ 416 w 833"/>
              <a:gd name="T15" fmla="*/ 176 h 868"/>
              <a:gd name="T16" fmla="*/ 297 w 833"/>
              <a:gd name="T17" fmla="*/ 391 h 868"/>
              <a:gd name="T18" fmla="*/ 283 w 833"/>
              <a:gd name="T19" fmla="*/ 359 h 868"/>
              <a:gd name="T20" fmla="*/ 240 w 833"/>
              <a:gd name="T21" fmla="*/ 346 h 868"/>
              <a:gd name="T22" fmla="*/ 228 w 833"/>
              <a:gd name="T23" fmla="*/ 401 h 868"/>
              <a:gd name="T24" fmla="*/ 570 w 833"/>
              <a:gd name="T25" fmla="*/ 328 h 868"/>
              <a:gd name="T26" fmla="*/ 576 w 833"/>
              <a:gd name="T27" fmla="*/ 391 h 868"/>
              <a:gd name="T28" fmla="*/ 563 w 833"/>
              <a:gd name="T29" fmla="*/ 359 h 868"/>
              <a:gd name="T30" fmla="*/ 520 w 833"/>
              <a:gd name="T31" fmla="*/ 346 h 868"/>
              <a:gd name="T32" fmla="*/ 508 w 833"/>
              <a:gd name="T33" fmla="*/ 401 h 868"/>
              <a:gd name="T34" fmla="*/ 270 w 833"/>
              <a:gd name="T35" fmla="*/ 214 h 868"/>
              <a:gd name="T36" fmla="*/ 312 w 833"/>
              <a:gd name="T37" fmla="*/ 231 h 868"/>
              <a:gd name="T38" fmla="*/ 498 w 833"/>
              <a:gd name="T39" fmla="*/ 570 h 868"/>
              <a:gd name="T40" fmla="*/ 173 w 833"/>
              <a:gd name="T41" fmla="*/ 546 h 868"/>
              <a:gd name="T42" fmla="*/ 445 w 833"/>
              <a:gd name="T43" fmla="*/ 582 h 868"/>
              <a:gd name="T44" fmla="*/ 539 w 833"/>
              <a:gd name="T45" fmla="*/ 616 h 868"/>
              <a:gd name="T46" fmla="*/ 210 w 833"/>
              <a:gd name="T47" fmla="*/ 601 h 868"/>
              <a:gd name="T48" fmla="*/ 539 w 833"/>
              <a:gd name="T49" fmla="*/ 616 h 868"/>
              <a:gd name="T50" fmla="*/ 668 w 833"/>
              <a:gd name="T51" fmla="*/ 779 h 868"/>
              <a:gd name="T52" fmla="*/ 654 w 833"/>
              <a:gd name="T53" fmla="*/ 789 h 868"/>
              <a:gd name="T54" fmla="*/ 317 w 833"/>
              <a:gd name="T55" fmla="*/ 802 h 868"/>
              <a:gd name="T56" fmla="*/ 304 w 833"/>
              <a:gd name="T57" fmla="*/ 843 h 868"/>
              <a:gd name="T58" fmla="*/ 250 w 833"/>
              <a:gd name="T59" fmla="*/ 91 h 868"/>
              <a:gd name="T60" fmla="*/ 192 w 833"/>
              <a:gd name="T61" fmla="*/ 55 h 868"/>
              <a:gd name="T62" fmla="*/ 749 w 833"/>
              <a:gd name="T63" fmla="*/ 324 h 868"/>
              <a:gd name="T64" fmla="*/ 762 w 833"/>
              <a:gd name="T65" fmla="*/ 385 h 868"/>
              <a:gd name="T66" fmla="*/ 754 w 833"/>
              <a:gd name="T67" fmla="*/ 504 h 868"/>
              <a:gd name="T68" fmla="*/ 830 w 833"/>
              <a:gd name="T69" fmla="*/ 519 h 868"/>
              <a:gd name="T70" fmla="*/ 172 w 833"/>
              <a:gd name="T71" fmla="*/ 803 h 868"/>
              <a:gd name="T72" fmla="*/ 166 w 833"/>
              <a:gd name="T73" fmla="*/ 784 h 868"/>
              <a:gd name="T74" fmla="*/ 192 w 833"/>
              <a:gd name="T75" fmla="*/ 765 h 868"/>
              <a:gd name="T76" fmla="*/ 29 w 833"/>
              <a:gd name="T77" fmla="*/ 657 h 868"/>
              <a:gd name="T78" fmla="*/ 716 w 833"/>
              <a:gd name="T79" fmla="*/ 614 h 868"/>
              <a:gd name="T80" fmla="*/ 785 w 833"/>
              <a:gd name="T81" fmla="*/ 612 h 868"/>
              <a:gd name="T82" fmla="*/ 317 w 833"/>
              <a:gd name="T83" fmla="*/ 38 h 868"/>
              <a:gd name="T84" fmla="*/ 356 w 833"/>
              <a:gd name="T85" fmla="*/ 53 h 868"/>
              <a:gd name="T86" fmla="*/ 680 w 833"/>
              <a:gd name="T87" fmla="*/ 667 h 868"/>
              <a:gd name="T88" fmla="*/ 141 w 833"/>
              <a:gd name="T89" fmla="*/ 687 h 868"/>
              <a:gd name="T90" fmla="*/ 69 w 833"/>
              <a:gd name="T91" fmla="*/ 715 h 868"/>
              <a:gd name="T92" fmla="*/ 80 w 833"/>
              <a:gd name="T93" fmla="*/ 694 h 868"/>
              <a:gd name="T94" fmla="*/ 670 w 833"/>
              <a:gd name="T95" fmla="*/ 92 h 868"/>
              <a:gd name="T96" fmla="*/ 739 w 833"/>
              <a:gd name="T97" fmla="*/ 160 h 868"/>
              <a:gd name="T98" fmla="*/ 541 w 833"/>
              <a:gd name="T99" fmla="*/ 22 h 868"/>
              <a:gd name="T100" fmla="*/ 628 w 833"/>
              <a:gd name="T101" fmla="*/ 63 h 868"/>
              <a:gd name="T102" fmla="*/ 362 w 833"/>
              <a:gd name="T103" fmla="*/ 795 h 868"/>
              <a:gd name="T104" fmla="*/ 414 w 833"/>
              <a:gd name="T105" fmla="*/ 866 h 868"/>
              <a:gd name="T106" fmla="*/ 479 w 833"/>
              <a:gd name="T107" fmla="*/ 80 h 868"/>
              <a:gd name="T108" fmla="*/ 419 w 833"/>
              <a:gd name="T109" fmla="*/ 31 h 868"/>
              <a:gd name="T110" fmla="*/ 789 w 833"/>
              <a:gd name="T111" fmla="*/ 232 h 868"/>
              <a:gd name="T112" fmla="*/ 500 w 833"/>
              <a:gd name="T113" fmla="*/ 827 h 868"/>
              <a:gd name="T114" fmla="*/ 520 w 833"/>
              <a:gd name="T115" fmla="*/ 77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" h="868">
                <a:moveTo>
                  <a:pt x="445" y="273"/>
                </a:moveTo>
                <a:cubicBezTo>
                  <a:pt x="445" y="277"/>
                  <a:pt x="445" y="277"/>
                  <a:pt x="445" y="277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63"/>
                  <a:pt x="402" y="198"/>
                  <a:pt x="402" y="198"/>
                </a:cubicBezTo>
                <a:cubicBezTo>
                  <a:pt x="402" y="198"/>
                  <a:pt x="445" y="263"/>
                  <a:pt x="445" y="273"/>
                </a:cubicBezTo>
                <a:close/>
                <a:moveTo>
                  <a:pt x="504" y="203"/>
                </a:moveTo>
                <a:cubicBezTo>
                  <a:pt x="497" y="203"/>
                  <a:pt x="490" y="206"/>
                  <a:pt x="484" y="210"/>
                </a:cubicBezTo>
                <a:cubicBezTo>
                  <a:pt x="484" y="211"/>
                  <a:pt x="484" y="211"/>
                  <a:pt x="485" y="211"/>
                </a:cubicBezTo>
                <a:cubicBezTo>
                  <a:pt x="488" y="210"/>
                  <a:pt x="492" y="210"/>
                  <a:pt x="495" y="211"/>
                </a:cubicBezTo>
                <a:cubicBezTo>
                  <a:pt x="503" y="213"/>
                  <a:pt x="509" y="219"/>
                  <a:pt x="511" y="227"/>
                </a:cubicBezTo>
                <a:cubicBezTo>
                  <a:pt x="513" y="240"/>
                  <a:pt x="503" y="251"/>
                  <a:pt x="491" y="251"/>
                </a:cubicBezTo>
                <a:cubicBezTo>
                  <a:pt x="489" y="251"/>
                  <a:pt x="487" y="251"/>
                  <a:pt x="485" y="251"/>
                </a:cubicBezTo>
                <a:cubicBezTo>
                  <a:pt x="484" y="251"/>
                  <a:pt x="484" y="251"/>
                  <a:pt x="484" y="251"/>
                </a:cubicBezTo>
                <a:cubicBezTo>
                  <a:pt x="489" y="256"/>
                  <a:pt x="496" y="258"/>
                  <a:pt x="503" y="258"/>
                </a:cubicBezTo>
                <a:cubicBezTo>
                  <a:pt x="518" y="258"/>
                  <a:pt x="531" y="245"/>
                  <a:pt x="530" y="230"/>
                </a:cubicBezTo>
                <a:cubicBezTo>
                  <a:pt x="530" y="216"/>
                  <a:pt x="518" y="204"/>
                  <a:pt x="504" y="203"/>
                </a:cubicBezTo>
                <a:moveTo>
                  <a:pt x="446" y="356"/>
                </a:moveTo>
                <a:cubicBezTo>
                  <a:pt x="446" y="356"/>
                  <a:pt x="443" y="335"/>
                  <a:pt x="443" y="328"/>
                </a:cubicBezTo>
                <a:cubicBezTo>
                  <a:pt x="443" y="317"/>
                  <a:pt x="453" y="313"/>
                  <a:pt x="453" y="313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36" y="290"/>
                  <a:pt x="436" y="290"/>
                  <a:pt x="436" y="290"/>
                </a:cubicBezTo>
                <a:cubicBezTo>
                  <a:pt x="434" y="305"/>
                  <a:pt x="434" y="305"/>
                  <a:pt x="434" y="305"/>
                </a:cubicBezTo>
                <a:cubicBezTo>
                  <a:pt x="417" y="305"/>
                  <a:pt x="417" y="305"/>
                  <a:pt x="417" y="305"/>
                </a:cubicBezTo>
                <a:cubicBezTo>
                  <a:pt x="415" y="290"/>
                  <a:pt x="415" y="290"/>
                  <a:pt x="415" y="290"/>
                </a:cubicBezTo>
                <a:cubicBezTo>
                  <a:pt x="389" y="290"/>
                  <a:pt x="389" y="290"/>
                  <a:pt x="389" y="290"/>
                </a:cubicBezTo>
                <a:cubicBezTo>
                  <a:pt x="388" y="305"/>
                  <a:pt x="388" y="305"/>
                  <a:pt x="388" y="305"/>
                </a:cubicBezTo>
                <a:cubicBezTo>
                  <a:pt x="371" y="305"/>
                  <a:pt x="371" y="305"/>
                  <a:pt x="371" y="305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50" y="290"/>
                  <a:pt x="350" y="290"/>
                  <a:pt x="350" y="290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61" y="317"/>
                  <a:pt x="361" y="328"/>
                </a:cubicBezTo>
                <a:cubicBezTo>
                  <a:pt x="361" y="335"/>
                  <a:pt x="359" y="356"/>
                  <a:pt x="359" y="356"/>
                </a:cubicBezTo>
                <a:lnTo>
                  <a:pt x="446" y="356"/>
                </a:lnTo>
                <a:close/>
                <a:moveTo>
                  <a:pt x="290" y="334"/>
                </a:moveTo>
                <a:cubicBezTo>
                  <a:pt x="290" y="328"/>
                  <a:pt x="290" y="328"/>
                  <a:pt x="290" y="328"/>
                </a:cubicBezTo>
                <a:cubicBezTo>
                  <a:pt x="290" y="311"/>
                  <a:pt x="278" y="300"/>
                  <a:pt x="262" y="300"/>
                </a:cubicBezTo>
                <a:cubicBezTo>
                  <a:pt x="247" y="300"/>
                  <a:pt x="235" y="311"/>
                  <a:pt x="235" y="328"/>
                </a:cubicBezTo>
                <a:cubicBezTo>
                  <a:pt x="235" y="334"/>
                  <a:pt x="235" y="334"/>
                  <a:pt x="235" y="334"/>
                </a:cubicBezTo>
                <a:lnTo>
                  <a:pt x="290" y="334"/>
                </a:lnTo>
                <a:close/>
                <a:moveTo>
                  <a:pt x="460" y="370"/>
                </a:moveTo>
                <a:cubicBezTo>
                  <a:pt x="345" y="370"/>
                  <a:pt x="345" y="370"/>
                  <a:pt x="345" y="370"/>
                </a:cubicBezTo>
                <a:cubicBezTo>
                  <a:pt x="345" y="387"/>
                  <a:pt x="345" y="387"/>
                  <a:pt x="345" y="387"/>
                </a:cubicBezTo>
                <a:cubicBezTo>
                  <a:pt x="345" y="387"/>
                  <a:pt x="352" y="391"/>
                  <a:pt x="352" y="399"/>
                </a:cubicBezTo>
                <a:cubicBezTo>
                  <a:pt x="352" y="414"/>
                  <a:pt x="340" y="478"/>
                  <a:pt x="342" y="523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385" y="480"/>
                  <a:pt x="385" y="480"/>
                  <a:pt x="385" y="480"/>
                </a:cubicBezTo>
                <a:cubicBezTo>
                  <a:pt x="386" y="469"/>
                  <a:pt x="393" y="463"/>
                  <a:pt x="402" y="463"/>
                </a:cubicBezTo>
                <a:cubicBezTo>
                  <a:pt x="411" y="463"/>
                  <a:pt x="418" y="469"/>
                  <a:pt x="420" y="480"/>
                </a:cubicBezTo>
                <a:cubicBezTo>
                  <a:pt x="423" y="523"/>
                  <a:pt x="423" y="523"/>
                  <a:pt x="423" y="523"/>
                </a:cubicBezTo>
                <a:cubicBezTo>
                  <a:pt x="463" y="523"/>
                  <a:pt x="463" y="523"/>
                  <a:pt x="463" y="523"/>
                </a:cubicBezTo>
                <a:cubicBezTo>
                  <a:pt x="465" y="478"/>
                  <a:pt x="453" y="414"/>
                  <a:pt x="453" y="399"/>
                </a:cubicBezTo>
                <a:cubicBezTo>
                  <a:pt x="453" y="391"/>
                  <a:pt x="460" y="387"/>
                  <a:pt x="460" y="387"/>
                </a:cubicBezTo>
                <a:cubicBezTo>
                  <a:pt x="460" y="370"/>
                  <a:pt x="460" y="370"/>
                  <a:pt x="460" y="370"/>
                </a:cubicBezTo>
                <a:moveTo>
                  <a:pt x="416" y="176"/>
                </a:moveTo>
                <a:cubicBezTo>
                  <a:pt x="416" y="168"/>
                  <a:pt x="410" y="162"/>
                  <a:pt x="402" y="162"/>
                </a:cubicBezTo>
                <a:cubicBezTo>
                  <a:pt x="395" y="162"/>
                  <a:pt x="388" y="168"/>
                  <a:pt x="388" y="176"/>
                </a:cubicBezTo>
                <a:cubicBezTo>
                  <a:pt x="388" y="184"/>
                  <a:pt x="395" y="190"/>
                  <a:pt x="402" y="190"/>
                </a:cubicBezTo>
                <a:cubicBezTo>
                  <a:pt x="410" y="190"/>
                  <a:pt x="416" y="184"/>
                  <a:pt x="416" y="176"/>
                </a:cubicBezTo>
                <a:moveTo>
                  <a:pt x="290" y="401"/>
                </a:moveTo>
                <a:cubicBezTo>
                  <a:pt x="297" y="401"/>
                  <a:pt x="297" y="401"/>
                  <a:pt x="297" y="40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7" y="391"/>
                  <a:pt x="288" y="389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7" y="371"/>
                  <a:pt x="287" y="371"/>
                  <a:pt x="287" y="371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271" y="359"/>
                  <a:pt x="271" y="359"/>
                  <a:pt x="271" y="359"/>
                </a:cubicBezTo>
                <a:cubicBezTo>
                  <a:pt x="269" y="346"/>
                  <a:pt x="269" y="346"/>
                  <a:pt x="269" y="346"/>
                </a:cubicBezTo>
                <a:cubicBezTo>
                  <a:pt x="262" y="346"/>
                  <a:pt x="262" y="346"/>
                  <a:pt x="262" y="346"/>
                </a:cubicBezTo>
                <a:cubicBezTo>
                  <a:pt x="256" y="346"/>
                  <a:pt x="256" y="346"/>
                  <a:pt x="256" y="346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42" y="359"/>
                  <a:pt x="242" y="359"/>
                  <a:pt x="242" y="359"/>
                </a:cubicBezTo>
                <a:cubicBezTo>
                  <a:pt x="240" y="346"/>
                  <a:pt x="240" y="346"/>
                  <a:pt x="240" y="346"/>
                </a:cubicBezTo>
                <a:cubicBezTo>
                  <a:pt x="228" y="346"/>
                  <a:pt x="228" y="346"/>
                  <a:pt x="228" y="346"/>
                </a:cubicBezTo>
                <a:cubicBezTo>
                  <a:pt x="229" y="364"/>
                  <a:pt x="229" y="364"/>
                  <a:pt x="229" y="364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9"/>
                  <a:pt x="228" y="391"/>
                  <a:pt x="228" y="391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436"/>
                  <a:pt x="218" y="486"/>
                  <a:pt x="218" y="523"/>
                </a:cubicBezTo>
                <a:cubicBezTo>
                  <a:pt x="262" y="523"/>
                  <a:pt x="262" y="523"/>
                  <a:pt x="262" y="523"/>
                </a:cubicBezTo>
                <a:cubicBezTo>
                  <a:pt x="307" y="523"/>
                  <a:pt x="307" y="523"/>
                  <a:pt x="307" y="523"/>
                </a:cubicBezTo>
                <a:cubicBezTo>
                  <a:pt x="307" y="486"/>
                  <a:pt x="290" y="436"/>
                  <a:pt x="290" y="401"/>
                </a:cubicBezTo>
                <a:close/>
                <a:moveTo>
                  <a:pt x="570" y="334"/>
                </a:moveTo>
                <a:cubicBezTo>
                  <a:pt x="570" y="328"/>
                  <a:pt x="570" y="328"/>
                  <a:pt x="570" y="328"/>
                </a:cubicBezTo>
                <a:cubicBezTo>
                  <a:pt x="570" y="311"/>
                  <a:pt x="557" y="300"/>
                  <a:pt x="542" y="300"/>
                </a:cubicBezTo>
                <a:cubicBezTo>
                  <a:pt x="527" y="300"/>
                  <a:pt x="514" y="311"/>
                  <a:pt x="514" y="328"/>
                </a:cubicBezTo>
                <a:cubicBezTo>
                  <a:pt x="514" y="334"/>
                  <a:pt x="514" y="334"/>
                  <a:pt x="514" y="334"/>
                </a:cubicBezTo>
                <a:lnTo>
                  <a:pt x="570" y="334"/>
                </a:lnTo>
                <a:close/>
                <a:moveTo>
                  <a:pt x="569" y="401"/>
                </a:moveTo>
                <a:cubicBezTo>
                  <a:pt x="576" y="401"/>
                  <a:pt x="576" y="401"/>
                  <a:pt x="576" y="401"/>
                </a:cubicBezTo>
                <a:cubicBezTo>
                  <a:pt x="576" y="391"/>
                  <a:pt x="576" y="391"/>
                  <a:pt x="576" y="391"/>
                </a:cubicBezTo>
                <a:cubicBezTo>
                  <a:pt x="576" y="391"/>
                  <a:pt x="567" y="389"/>
                  <a:pt x="567" y="380"/>
                </a:cubicBezTo>
                <a:cubicBezTo>
                  <a:pt x="567" y="380"/>
                  <a:pt x="567" y="380"/>
                  <a:pt x="567" y="380"/>
                </a:cubicBezTo>
                <a:cubicBezTo>
                  <a:pt x="567" y="371"/>
                  <a:pt x="567" y="371"/>
                  <a:pt x="567" y="371"/>
                </a:cubicBezTo>
                <a:cubicBezTo>
                  <a:pt x="575" y="364"/>
                  <a:pt x="575" y="364"/>
                  <a:pt x="575" y="364"/>
                </a:cubicBezTo>
                <a:cubicBezTo>
                  <a:pt x="577" y="346"/>
                  <a:pt x="577" y="346"/>
                  <a:pt x="577" y="346"/>
                </a:cubicBezTo>
                <a:cubicBezTo>
                  <a:pt x="565" y="346"/>
                  <a:pt x="565" y="346"/>
                  <a:pt x="565" y="346"/>
                </a:cubicBezTo>
                <a:cubicBezTo>
                  <a:pt x="563" y="359"/>
                  <a:pt x="563" y="359"/>
                  <a:pt x="563" y="359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9" y="346"/>
                  <a:pt x="549" y="346"/>
                  <a:pt x="549" y="346"/>
                </a:cubicBezTo>
                <a:cubicBezTo>
                  <a:pt x="542" y="346"/>
                  <a:pt x="542" y="346"/>
                  <a:pt x="542" y="346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533" y="359"/>
                  <a:pt x="533" y="359"/>
                  <a:pt x="533" y="359"/>
                </a:cubicBezTo>
                <a:cubicBezTo>
                  <a:pt x="521" y="359"/>
                  <a:pt x="521" y="359"/>
                  <a:pt x="521" y="359"/>
                </a:cubicBezTo>
                <a:cubicBezTo>
                  <a:pt x="520" y="346"/>
                  <a:pt x="520" y="346"/>
                  <a:pt x="520" y="346"/>
                </a:cubicBezTo>
                <a:cubicBezTo>
                  <a:pt x="507" y="346"/>
                  <a:pt x="507" y="346"/>
                  <a:pt x="507" y="346"/>
                </a:cubicBezTo>
                <a:cubicBezTo>
                  <a:pt x="509" y="364"/>
                  <a:pt x="509" y="364"/>
                  <a:pt x="509" y="364"/>
                </a:cubicBezTo>
                <a:cubicBezTo>
                  <a:pt x="517" y="371"/>
                  <a:pt x="517" y="371"/>
                  <a:pt x="517" y="371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9"/>
                  <a:pt x="508" y="391"/>
                  <a:pt x="508" y="391"/>
                </a:cubicBezTo>
                <a:cubicBezTo>
                  <a:pt x="508" y="401"/>
                  <a:pt x="508" y="401"/>
                  <a:pt x="508" y="401"/>
                </a:cubicBezTo>
                <a:cubicBezTo>
                  <a:pt x="515" y="401"/>
                  <a:pt x="515" y="401"/>
                  <a:pt x="515" y="401"/>
                </a:cubicBezTo>
                <a:cubicBezTo>
                  <a:pt x="515" y="436"/>
                  <a:pt x="497" y="486"/>
                  <a:pt x="497" y="523"/>
                </a:cubicBezTo>
                <a:cubicBezTo>
                  <a:pt x="542" y="523"/>
                  <a:pt x="542" y="523"/>
                  <a:pt x="542" y="523"/>
                </a:cubicBezTo>
                <a:cubicBezTo>
                  <a:pt x="587" y="523"/>
                  <a:pt x="587" y="523"/>
                  <a:pt x="587" y="523"/>
                </a:cubicBezTo>
                <a:cubicBezTo>
                  <a:pt x="587" y="486"/>
                  <a:pt x="570" y="436"/>
                  <a:pt x="569" y="401"/>
                </a:cubicBezTo>
                <a:close/>
                <a:moveTo>
                  <a:pt x="292" y="219"/>
                </a:moveTo>
                <a:cubicBezTo>
                  <a:pt x="270" y="214"/>
                  <a:pt x="270" y="214"/>
                  <a:pt x="270" y="214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70" y="247"/>
                  <a:pt x="270" y="247"/>
                  <a:pt x="270" y="247"/>
                </a:cubicBezTo>
                <a:cubicBezTo>
                  <a:pt x="292" y="242"/>
                  <a:pt x="292" y="242"/>
                  <a:pt x="292" y="242"/>
                </a:cubicBezTo>
                <a:cubicBezTo>
                  <a:pt x="299" y="264"/>
                  <a:pt x="299" y="264"/>
                  <a:pt x="299" y="264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12" y="231"/>
                  <a:pt x="312" y="231"/>
                  <a:pt x="312" y="231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299" y="198"/>
                  <a:pt x="299" y="198"/>
                  <a:pt x="299" y="198"/>
                </a:cubicBezTo>
                <a:lnTo>
                  <a:pt x="292" y="219"/>
                </a:lnTo>
                <a:close/>
                <a:moveTo>
                  <a:pt x="594" y="540"/>
                </a:moveTo>
                <a:cubicBezTo>
                  <a:pt x="566" y="540"/>
                  <a:pt x="552" y="551"/>
                  <a:pt x="539" y="558"/>
                </a:cubicBezTo>
                <a:cubicBezTo>
                  <a:pt x="528" y="564"/>
                  <a:pt x="518" y="570"/>
                  <a:pt x="498" y="570"/>
                </a:cubicBezTo>
                <a:cubicBezTo>
                  <a:pt x="477" y="570"/>
                  <a:pt x="468" y="564"/>
                  <a:pt x="456" y="558"/>
                </a:cubicBezTo>
                <a:cubicBezTo>
                  <a:pt x="444" y="551"/>
                  <a:pt x="429" y="543"/>
                  <a:pt x="402" y="543"/>
                </a:cubicBezTo>
                <a:cubicBezTo>
                  <a:pt x="375" y="543"/>
                  <a:pt x="361" y="551"/>
                  <a:pt x="348" y="558"/>
                </a:cubicBezTo>
                <a:cubicBezTo>
                  <a:pt x="337" y="564"/>
                  <a:pt x="327" y="570"/>
                  <a:pt x="307" y="570"/>
                </a:cubicBezTo>
                <a:cubicBezTo>
                  <a:pt x="286" y="570"/>
                  <a:pt x="277" y="564"/>
                  <a:pt x="265" y="558"/>
                </a:cubicBezTo>
                <a:cubicBezTo>
                  <a:pt x="253" y="551"/>
                  <a:pt x="238" y="540"/>
                  <a:pt x="211" y="540"/>
                </a:cubicBezTo>
                <a:cubicBezTo>
                  <a:pt x="193" y="540"/>
                  <a:pt x="173" y="546"/>
                  <a:pt x="173" y="546"/>
                </a:cubicBezTo>
                <a:cubicBezTo>
                  <a:pt x="188" y="571"/>
                  <a:pt x="188" y="571"/>
                  <a:pt x="188" y="571"/>
                </a:cubicBezTo>
                <a:cubicBezTo>
                  <a:pt x="188" y="571"/>
                  <a:pt x="200" y="569"/>
                  <a:pt x="211" y="569"/>
                </a:cubicBezTo>
                <a:cubicBezTo>
                  <a:pt x="231" y="569"/>
                  <a:pt x="242" y="575"/>
                  <a:pt x="254" y="582"/>
                </a:cubicBezTo>
                <a:cubicBezTo>
                  <a:pt x="266" y="589"/>
                  <a:pt x="277" y="598"/>
                  <a:pt x="304" y="598"/>
                </a:cubicBezTo>
                <a:cubicBezTo>
                  <a:pt x="332" y="598"/>
                  <a:pt x="347" y="589"/>
                  <a:pt x="359" y="582"/>
                </a:cubicBezTo>
                <a:cubicBezTo>
                  <a:pt x="371" y="576"/>
                  <a:pt x="382" y="571"/>
                  <a:pt x="402" y="571"/>
                </a:cubicBezTo>
                <a:cubicBezTo>
                  <a:pt x="423" y="571"/>
                  <a:pt x="434" y="576"/>
                  <a:pt x="445" y="582"/>
                </a:cubicBezTo>
                <a:cubicBezTo>
                  <a:pt x="458" y="589"/>
                  <a:pt x="473" y="598"/>
                  <a:pt x="500" y="598"/>
                </a:cubicBezTo>
                <a:cubicBezTo>
                  <a:pt x="528" y="598"/>
                  <a:pt x="538" y="589"/>
                  <a:pt x="551" y="582"/>
                </a:cubicBezTo>
                <a:cubicBezTo>
                  <a:pt x="562" y="575"/>
                  <a:pt x="573" y="569"/>
                  <a:pt x="594" y="569"/>
                </a:cubicBezTo>
                <a:cubicBezTo>
                  <a:pt x="604" y="569"/>
                  <a:pt x="617" y="571"/>
                  <a:pt x="617" y="571"/>
                </a:cubicBezTo>
                <a:cubicBezTo>
                  <a:pt x="632" y="546"/>
                  <a:pt x="632" y="546"/>
                  <a:pt x="632" y="546"/>
                </a:cubicBezTo>
                <a:cubicBezTo>
                  <a:pt x="632" y="546"/>
                  <a:pt x="611" y="540"/>
                  <a:pt x="594" y="540"/>
                </a:cubicBezTo>
                <a:close/>
                <a:moveTo>
                  <a:pt x="539" y="616"/>
                </a:moveTo>
                <a:cubicBezTo>
                  <a:pt x="528" y="622"/>
                  <a:pt x="517" y="626"/>
                  <a:pt x="497" y="626"/>
                </a:cubicBezTo>
                <a:cubicBezTo>
                  <a:pt x="477" y="626"/>
                  <a:pt x="466" y="622"/>
                  <a:pt x="455" y="616"/>
                </a:cubicBezTo>
                <a:cubicBezTo>
                  <a:pt x="443" y="609"/>
                  <a:pt x="428" y="600"/>
                  <a:pt x="402" y="600"/>
                </a:cubicBezTo>
                <a:cubicBezTo>
                  <a:pt x="376" y="600"/>
                  <a:pt x="362" y="609"/>
                  <a:pt x="350" y="616"/>
                </a:cubicBezTo>
                <a:cubicBezTo>
                  <a:pt x="339" y="622"/>
                  <a:pt x="328" y="626"/>
                  <a:pt x="308" y="626"/>
                </a:cubicBezTo>
                <a:cubicBezTo>
                  <a:pt x="288" y="626"/>
                  <a:pt x="277" y="622"/>
                  <a:pt x="266" y="616"/>
                </a:cubicBezTo>
                <a:cubicBezTo>
                  <a:pt x="254" y="609"/>
                  <a:pt x="237" y="598"/>
                  <a:pt x="210" y="601"/>
                </a:cubicBezTo>
                <a:cubicBezTo>
                  <a:pt x="251" y="655"/>
                  <a:pt x="309" y="654"/>
                  <a:pt x="309" y="654"/>
                </a:cubicBezTo>
                <a:cubicBezTo>
                  <a:pt x="334" y="654"/>
                  <a:pt x="348" y="649"/>
                  <a:pt x="361" y="642"/>
                </a:cubicBezTo>
                <a:cubicBezTo>
                  <a:pt x="372" y="636"/>
                  <a:pt x="383" y="629"/>
                  <a:pt x="402" y="629"/>
                </a:cubicBezTo>
                <a:cubicBezTo>
                  <a:pt x="422" y="629"/>
                  <a:pt x="433" y="636"/>
                  <a:pt x="444" y="642"/>
                </a:cubicBezTo>
                <a:cubicBezTo>
                  <a:pt x="456" y="649"/>
                  <a:pt x="471" y="654"/>
                  <a:pt x="496" y="654"/>
                </a:cubicBezTo>
                <a:cubicBezTo>
                  <a:pt x="496" y="654"/>
                  <a:pt x="553" y="655"/>
                  <a:pt x="595" y="601"/>
                </a:cubicBezTo>
                <a:cubicBezTo>
                  <a:pt x="567" y="598"/>
                  <a:pt x="551" y="609"/>
                  <a:pt x="539" y="616"/>
                </a:cubicBezTo>
                <a:close/>
                <a:moveTo>
                  <a:pt x="402" y="659"/>
                </a:moveTo>
                <a:cubicBezTo>
                  <a:pt x="376" y="659"/>
                  <a:pt x="365" y="679"/>
                  <a:pt x="330" y="679"/>
                </a:cubicBezTo>
                <a:cubicBezTo>
                  <a:pt x="343" y="683"/>
                  <a:pt x="372" y="690"/>
                  <a:pt x="402" y="690"/>
                </a:cubicBezTo>
                <a:cubicBezTo>
                  <a:pt x="432" y="690"/>
                  <a:pt x="462" y="683"/>
                  <a:pt x="475" y="679"/>
                </a:cubicBezTo>
                <a:cubicBezTo>
                  <a:pt x="440" y="679"/>
                  <a:pt x="429" y="659"/>
                  <a:pt x="402" y="659"/>
                </a:cubicBezTo>
                <a:close/>
                <a:moveTo>
                  <a:pt x="654" y="789"/>
                </a:moveTo>
                <a:cubicBezTo>
                  <a:pt x="668" y="779"/>
                  <a:pt x="668" y="779"/>
                  <a:pt x="668" y="779"/>
                </a:cubicBezTo>
                <a:cubicBezTo>
                  <a:pt x="602" y="736"/>
                  <a:pt x="602" y="736"/>
                  <a:pt x="602" y="736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97" y="824"/>
                  <a:pt x="597" y="824"/>
                  <a:pt x="597" y="824"/>
                </a:cubicBezTo>
                <a:cubicBezTo>
                  <a:pt x="612" y="815"/>
                  <a:pt x="612" y="815"/>
                  <a:pt x="612" y="815"/>
                </a:cubicBezTo>
                <a:cubicBezTo>
                  <a:pt x="610" y="799"/>
                  <a:pt x="610" y="799"/>
                  <a:pt x="610" y="799"/>
                </a:cubicBezTo>
                <a:cubicBezTo>
                  <a:pt x="640" y="780"/>
                  <a:pt x="640" y="780"/>
                  <a:pt x="640" y="780"/>
                </a:cubicBezTo>
                <a:lnTo>
                  <a:pt x="654" y="789"/>
                </a:lnTo>
                <a:close/>
                <a:moveTo>
                  <a:pt x="608" y="784"/>
                </a:moveTo>
                <a:cubicBezTo>
                  <a:pt x="603" y="755"/>
                  <a:pt x="603" y="755"/>
                  <a:pt x="603" y="755"/>
                </a:cubicBezTo>
                <a:cubicBezTo>
                  <a:pt x="627" y="772"/>
                  <a:pt x="627" y="772"/>
                  <a:pt x="627" y="772"/>
                </a:cubicBezTo>
                <a:lnTo>
                  <a:pt x="608" y="784"/>
                </a:lnTo>
                <a:close/>
                <a:moveTo>
                  <a:pt x="269" y="772"/>
                </a:moveTo>
                <a:cubicBezTo>
                  <a:pt x="321" y="788"/>
                  <a:pt x="321" y="788"/>
                  <a:pt x="321" y="788"/>
                </a:cubicBezTo>
                <a:cubicBezTo>
                  <a:pt x="317" y="802"/>
                  <a:pt x="317" y="802"/>
                  <a:pt x="317" y="802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277" y="804"/>
                  <a:pt x="277" y="804"/>
                  <a:pt x="277" y="804"/>
                </a:cubicBezTo>
                <a:cubicBezTo>
                  <a:pt x="307" y="813"/>
                  <a:pt x="307" y="813"/>
                  <a:pt x="307" y="813"/>
                </a:cubicBezTo>
                <a:cubicBezTo>
                  <a:pt x="302" y="827"/>
                  <a:pt x="302" y="827"/>
                  <a:pt x="302" y="827"/>
                </a:cubicBezTo>
                <a:cubicBezTo>
                  <a:pt x="273" y="817"/>
                  <a:pt x="273" y="817"/>
                  <a:pt x="273" y="817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304" y="843"/>
                  <a:pt x="304" y="843"/>
                  <a:pt x="304" y="843"/>
                </a:cubicBezTo>
                <a:cubicBezTo>
                  <a:pt x="300" y="857"/>
                  <a:pt x="300" y="857"/>
                  <a:pt x="300" y="857"/>
                </a:cubicBezTo>
                <a:cubicBezTo>
                  <a:pt x="248" y="840"/>
                  <a:pt x="248" y="840"/>
                  <a:pt x="248" y="840"/>
                </a:cubicBezTo>
                <a:lnTo>
                  <a:pt x="269" y="772"/>
                </a:lnTo>
                <a:close/>
                <a:moveTo>
                  <a:pt x="272" y="97"/>
                </a:moveTo>
                <a:cubicBezTo>
                  <a:pt x="223" y="120"/>
                  <a:pt x="223" y="120"/>
                  <a:pt x="223" y="120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38" y="65"/>
                  <a:pt x="238" y="65"/>
                  <a:pt x="238" y="65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241" y="31"/>
                  <a:pt x="241" y="31"/>
                  <a:pt x="241" y="31"/>
                </a:cubicBezTo>
                <a:lnTo>
                  <a:pt x="272" y="97"/>
                </a:lnTo>
                <a:close/>
                <a:moveTo>
                  <a:pt x="762" y="385"/>
                </a:moveTo>
                <a:cubicBezTo>
                  <a:pt x="758" y="368"/>
                  <a:pt x="758" y="368"/>
                  <a:pt x="758" y="368"/>
                </a:cubicBezTo>
                <a:cubicBezTo>
                  <a:pt x="786" y="362"/>
                  <a:pt x="786" y="362"/>
                  <a:pt x="786" y="362"/>
                </a:cubicBezTo>
                <a:cubicBezTo>
                  <a:pt x="778" y="353"/>
                  <a:pt x="764" y="345"/>
                  <a:pt x="753" y="342"/>
                </a:cubicBezTo>
                <a:cubicBezTo>
                  <a:pt x="749" y="324"/>
                  <a:pt x="749" y="324"/>
                  <a:pt x="749" y="324"/>
                </a:cubicBezTo>
                <a:cubicBezTo>
                  <a:pt x="763" y="326"/>
                  <a:pt x="779" y="337"/>
                  <a:pt x="788" y="346"/>
                </a:cubicBezTo>
                <a:cubicBezTo>
                  <a:pt x="818" y="306"/>
                  <a:pt x="818" y="306"/>
                  <a:pt x="818" y="306"/>
                </a:cubicBezTo>
                <a:cubicBezTo>
                  <a:pt x="823" y="327"/>
                  <a:pt x="823" y="327"/>
                  <a:pt x="823" y="327"/>
                </a:cubicBezTo>
                <a:cubicBezTo>
                  <a:pt x="798" y="360"/>
                  <a:pt x="798" y="360"/>
                  <a:pt x="798" y="360"/>
                </a:cubicBezTo>
                <a:cubicBezTo>
                  <a:pt x="829" y="353"/>
                  <a:pt x="829" y="353"/>
                  <a:pt x="829" y="353"/>
                </a:cubicBezTo>
                <a:cubicBezTo>
                  <a:pt x="832" y="370"/>
                  <a:pt x="832" y="370"/>
                  <a:pt x="832" y="370"/>
                </a:cubicBezTo>
                <a:lnTo>
                  <a:pt x="762" y="385"/>
                </a:lnTo>
                <a:close/>
                <a:moveTo>
                  <a:pt x="810" y="547"/>
                </a:moveTo>
                <a:cubicBezTo>
                  <a:pt x="802" y="533"/>
                  <a:pt x="802" y="533"/>
                  <a:pt x="802" y="533"/>
                </a:cubicBezTo>
                <a:cubicBezTo>
                  <a:pt x="810" y="528"/>
                  <a:pt x="815" y="523"/>
                  <a:pt x="816" y="515"/>
                </a:cubicBezTo>
                <a:cubicBezTo>
                  <a:pt x="818" y="508"/>
                  <a:pt x="816" y="503"/>
                  <a:pt x="811" y="502"/>
                </a:cubicBezTo>
                <a:cubicBezTo>
                  <a:pt x="805" y="501"/>
                  <a:pt x="801" y="508"/>
                  <a:pt x="798" y="515"/>
                </a:cubicBezTo>
                <a:cubicBezTo>
                  <a:pt x="793" y="527"/>
                  <a:pt x="785" y="539"/>
                  <a:pt x="770" y="536"/>
                </a:cubicBezTo>
                <a:cubicBezTo>
                  <a:pt x="757" y="533"/>
                  <a:pt x="751" y="521"/>
                  <a:pt x="754" y="504"/>
                </a:cubicBezTo>
                <a:cubicBezTo>
                  <a:pt x="756" y="493"/>
                  <a:pt x="761" y="485"/>
                  <a:pt x="771" y="479"/>
                </a:cubicBezTo>
                <a:cubicBezTo>
                  <a:pt x="778" y="493"/>
                  <a:pt x="778" y="493"/>
                  <a:pt x="778" y="493"/>
                </a:cubicBezTo>
                <a:cubicBezTo>
                  <a:pt x="773" y="496"/>
                  <a:pt x="769" y="501"/>
                  <a:pt x="768" y="507"/>
                </a:cubicBezTo>
                <a:cubicBezTo>
                  <a:pt x="767" y="514"/>
                  <a:pt x="768" y="519"/>
                  <a:pt x="772" y="519"/>
                </a:cubicBezTo>
                <a:cubicBezTo>
                  <a:pt x="777" y="520"/>
                  <a:pt x="781" y="515"/>
                  <a:pt x="784" y="508"/>
                </a:cubicBezTo>
                <a:cubicBezTo>
                  <a:pt x="789" y="494"/>
                  <a:pt x="796" y="482"/>
                  <a:pt x="813" y="485"/>
                </a:cubicBezTo>
                <a:cubicBezTo>
                  <a:pt x="829" y="489"/>
                  <a:pt x="833" y="503"/>
                  <a:pt x="830" y="519"/>
                </a:cubicBezTo>
                <a:cubicBezTo>
                  <a:pt x="828" y="532"/>
                  <a:pt x="821" y="541"/>
                  <a:pt x="810" y="547"/>
                </a:cubicBezTo>
                <a:close/>
                <a:moveTo>
                  <a:pt x="185" y="725"/>
                </a:moveTo>
                <a:cubicBezTo>
                  <a:pt x="208" y="741"/>
                  <a:pt x="208" y="741"/>
                  <a:pt x="208" y="741"/>
                </a:cubicBezTo>
                <a:cubicBezTo>
                  <a:pt x="226" y="753"/>
                  <a:pt x="227" y="763"/>
                  <a:pt x="221" y="772"/>
                </a:cubicBezTo>
                <a:cubicBezTo>
                  <a:pt x="217" y="777"/>
                  <a:pt x="212" y="780"/>
                  <a:pt x="205" y="779"/>
                </a:cubicBezTo>
                <a:cubicBezTo>
                  <a:pt x="211" y="787"/>
                  <a:pt x="212" y="794"/>
                  <a:pt x="207" y="802"/>
                </a:cubicBezTo>
                <a:cubicBezTo>
                  <a:pt x="200" y="811"/>
                  <a:pt x="189" y="815"/>
                  <a:pt x="172" y="803"/>
                </a:cubicBezTo>
                <a:cubicBezTo>
                  <a:pt x="144" y="785"/>
                  <a:pt x="144" y="785"/>
                  <a:pt x="144" y="785"/>
                </a:cubicBezTo>
                <a:lnTo>
                  <a:pt x="185" y="725"/>
                </a:lnTo>
                <a:close/>
                <a:moveTo>
                  <a:pt x="179" y="792"/>
                </a:moveTo>
                <a:cubicBezTo>
                  <a:pt x="185" y="797"/>
                  <a:pt x="190" y="796"/>
                  <a:pt x="193" y="791"/>
                </a:cubicBezTo>
                <a:cubicBezTo>
                  <a:pt x="196" y="787"/>
                  <a:pt x="195" y="783"/>
                  <a:pt x="188" y="778"/>
                </a:cubicBezTo>
                <a:cubicBezTo>
                  <a:pt x="176" y="769"/>
                  <a:pt x="176" y="769"/>
                  <a:pt x="176" y="769"/>
                </a:cubicBezTo>
                <a:cubicBezTo>
                  <a:pt x="166" y="784"/>
                  <a:pt x="166" y="784"/>
                  <a:pt x="166" y="784"/>
                </a:cubicBezTo>
                <a:lnTo>
                  <a:pt x="179" y="792"/>
                </a:lnTo>
                <a:close/>
                <a:moveTo>
                  <a:pt x="192" y="765"/>
                </a:moveTo>
                <a:cubicBezTo>
                  <a:pt x="197" y="769"/>
                  <a:pt x="202" y="769"/>
                  <a:pt x="206" y="764"/>
                </a:cubicBezTo>
                <a:cubicBezTo>
                  <a:pt x="208" y="760"/>
                  <a:pt x="207" y="756"/>
                  <a:pt x="201" y="752"/>
                </a:cubicBezTo>
                <a:cubicBezTo>
                  <a:pt x="192" y="746"/>
                  <a:pt x="192" y="746"/>
                  <a:pt x="192" y="746"/>
                </a:cubicBezTo>
                <a:cubicBezTo>
                  <a:pt x="183" y="759"/>
                  <a:pt x="183" y="759"/>
                  <a:pt x="183" y="759"/>
                </a:cubicBezTo>
                <a:lnTo>
                  <a:pt x="192" y="765"/>
                </a:lnTo>
                <a:close/>
                <a:moveTo>
                  <a:pt x="65" y="567"/>
                </a:moveTo>
                <a:cubicBezTo>
                  <a:pt x="73" y="582"/>
                  <a:pt x="73" y="582"/>
                  <a:pt x="73" y="582"/>
                </a:cubicBezTo>
                <a:cubicBezTo>
                  <a:pt x="48" y="594"/>
                  <a:pt x="48" y="594"/>
                  <a:pt x="48" y="594"/>
                </a:cubicBezTo>
                <a:cubicBezTo>
                  <a:pt x="58" y="601"/>
                  <a:pt x="73" y="607"/>
                  <a:pt x="84" y="606"/>
                </a:cubicBezTo>
                <a:cubicBezTo>
                  <a:pt x="92" y="623"/>
                  <a:pt x="92" y="623"/>
                  <a:pt x="92" y="623"/>
                </a:cubicBezTo>
                <a:cubicBezTo>
                  <a:pt x="78" y="624"/>
                  <a:pt x="60" y="617"/>
                  <a:pt x="49" y="611"/>
                </a:cubicBezTo>
                <a:cubicBezTo>
                  <a:pt x="29" y="657"/>
                  <a:pt x="29" y="657"/>
                  <a:pt x="29" y="657"/>
                </a:cubicBezTo>
                <a:cubicBezTo>
                  <a:pt x="20" y="638"/>
                  <a:pt x="20" y="638"/>
                  <a:pt x="20" y="638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8" y="614"/>
                  <a:pt x="8" y="614"/>
                  <a:pt x="8" y="614"/>
                </a:cubicBezTo>
                <a:cubicBezTo>
                  <a:pt x="0" y="598"/>
                  <a:pt x="0" y="598"/>
                  <a:pt x="0" y="598"/>
                </a:cubicBezTo>
                <a:lnTo>
                  <a:pt x="65" y="567"/>
                </a:lnTo>
                <a:close/>
                <a:moveTo>
                  <a:pt x="709" y="628"/>
                </a:moveTo>
                <a:cubicBezTo>
                  <a:pt x="716" y="614"/>
                  <a:pt x="716" y="614"/>
                  <a:pt x="716" y="614"/>
                </a:cubicBezTo>
                <a:cubicBezTo>
                  <a:pt x="771" y="601"/>
                  <a:pt x="771" y="601"/>
                  <a:pt x="771" y="601"/>
                </a:cubicBezTo>
                <a:cubicBezTo>
                  <a:pt x="732" y="582"/>
                  <a:pt x="732" y="582"/>
                  <a:pt x="732" y="582"/>
                </a:cubicBezTo>
                <a:cubicBezTo>
                  <a:pt x="739" y="567"/>
                  <a:pt x="739" y="567"/>
                  <a:pt x="739" y="567"/>
                </a:cubicBezTo>
                <a:cubicBezTo>
                  <a:pt x="804" y="598"/>
                  <a:pt x="804" y="598"/>
                  <a:pt x="804" y="598"/>
                </a:cubicBezTo>
                <a:cubicBezTo>
                  <a:pt x="797" y="613"/>
                  <a:pt x="797" y="613"/>
                  <a:pt x="797" y="613"/>
                </a:cubicBezTo>
                <a:cubicBezTo>
                  <a:pt x="795" y="612"/>
                  <a:pt x="795" y="612"/>
                  <a:pt x="795" y="612"/>
                </a:cubicBezTo>
                <a:cubicBezTo>
                  <a:pt x="793" y="611"/>
                  <a:pt x="789" y="611"/>
                  <a:pt x="785" y="612"/>
                </a:cubicBezTo>
                <a:cubicBezTo>
                  <a:pt x="736" y="624"/>
                  <a:pt x="736" y="624"/>
                  <a:pt x="736" y="624"/>
                </a:cubicBezTo>
                <a:cubicBezTo>
                  <a:pt x="780" y="646"/>
                  <a:pt x="780" y="646"/>
                  <a:pt x="780" y="646"/>
                </a:cubicBezTo>
                <a:cubicBezTo>
                  <a:pt x="772" y="661"/>
                  <a:pt x="772" y="661"/>
                  <a:pt x="772" y="661"/>
                </a:cubicBezTo>
                <a:lnTo>
                  <a:pt x="709" y="628"/>
                </a:lnTo>
                <a:close/>
                <a:moveTo>
                  <a:pt x="376" y="73"/>
                </a:moveTo>
                <a:cubicBezTo>
                  <a:pt x="360" y="75"/>
                  <a:pt x="360" y="75"/>
                  <a:pt x="360" y="75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325" y="81"/>
                  <a:pt x="325" y="81"/>
                  <a:pt x="325" y="81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5"/>
                  <a:pt x="314" y="18"/>
                  <a:pt x="317" y="20"/>
                </a:cubicBezTo>
                <a:cubicBezTo>
                  <a:pt x="356" y="53"/>
                  <a:pt x="356" y="53"/>
                  <a:pt x="356" y="53"/>
                </a:cubicBezTo>
                <a:cubicBezTo>
                  <a:pt x="348" y="4"/>
                  <a:pt x="348" y="4"/>
                  <a:pt x="348" y="4"/>
                </a:cubicBezTo>
                <a:cubicBezTo>
                  <a:pt x="365" y="1"/>
                  <a:pt x="365" y="1"/>
                  <a:pt x="365" y="1"/>
                </a:cubicBezTo>
                <a:lnTo>
                  <a:pt x="376" y="73"/>
                </a:lnTo>
                <a:close/>
                <a:moveTo>
                  <a:pt x="637" y="711"/>
                </a:moveTo>
                <a:cubicBezTo>
                  <a:pt x="651" y="698"/>
                  <a:pt x="651" y="698"/>
                  <a:pt x="651" y="698"/>
                </a:cubicBezTo>
                <a:cubicBezTo>
                  <a:pt x="704" y="719"/>
                  <a:pt x="704" y="719"/>
                  <a:pt x="704" y="719"/>
                </a:cubicBezTo>
                <a:cubicBezTo>
                  <a:pt x="680" y="667"/>
                  <a:pt x="680" y="667"/>
                  <a:pt x="680" y="667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725" y="726"/>
                  <a:pt x="725" y="726"/>
                  <a:pt x="725" y="726"/>
                </a:cubicBezTo>
                <a:cubicBezTo>
                  <a:pt x="712" y="739"/>
                  <a:pt x="712" y="739"/>
                  <a:pt x="712" y="739"/>
                </a:cubicBezTo>
                <a:lnTo>
                  <a:pt x="637" y="711"/>
                </a:lnTo>
                <a:close/>
                <a:moveTo>
                  <a:pt x="152" y="696"/>
                </a:moveTo>
                <a:cubicBezTo>
                  <a:pt x="151" y="686"/>
                  <a:pt x="151" y="686"/>
                  <a:pt x="151" y="686"/>
                </a:cubicBezTo>
                <a:cubicBezTo>
                  <a:pt x="141" y="687"/>
                  <a:pt x="141" y="687"/>
                  <a:pt x="141" y="687"/>
                </a:cubicBezTo>
                <a:cubicBezTo>
                  <a:pt x="140" y="684"/>
                  <a:pt x="139" y="681"/>
                  <a:pt x="137" y="678"/>
                </a:cubicBezTo>
                <a:cubicBezTo>
                  <a:pt x="127" y="658"/>
                  <a:pt x="104" y="650"/>
                  <a:pt x="84" y="661"/>
                </a:cubicBezTo>
                <a:cubicBezTo>
                  <a:pt x="71" y="668"/>
                  <a:pt x="64" y="682"/>
                  <a:pt x="64" y="695"/>
                </a:cubicBezTo>
                <a:cubicBezTo>
                  <a:pt x="54" y="696"/>
                  <a:pt x="54" y="696"/>
                  <a:pt x="54" y="696"/>
                </a:cubicBezTo>
                <a:cubicBezTo>
                  <a:pt x="55" y="706"/>
                  <a:pt x="55" y="706"/>
                  <a:pt x="55" y="706"/>
                </a:cubicBezTo>
                <a:cubicBezTo>
                  <a:pt x="65" y="705"/>
                  <a:pt x="65" y="705"/>
                  <a:pt x="65" y="705"/>
                </a:cubicBezTo>
                <a:cubicBezTo>
                  <a:pt x="66" y="708"/>
                  <a:pt x="67" y="712"/>
                  <a:pt x="69" y="715"/>
                </a:cubicBezTo>
                <a:cubicBezTo>
                  <a:pt x="79" y="734"/>
                  <a:pt x="102" y="742"/>
                  <a:pt x="122" y="731"/>
                </a:cubicBezTo>
                <a:cubicBezTo>
                  <a:pt x="136" y="724"/>
                  <a:pt x="143" y="711"/>
                  <a:pt x="143" y="697"/>
                </a:cubicBezTo>
                <a:lnTo>
                  <a:pt x="152" y="696"/>
                </a:lnTo>
                <a:close/>
                <a:moveTo>
                  <a:pt x="92" y="676"/>
                </a:moveTo>
                <a:cubicBezTo>
                  <a:pt x="104" y="670"/>
                  <a:pt x="118" y="674"/>
                  <a:pt x="124" y="685"/>
                </a:cubicBezTo>
                <a:cubicBezTo>
                  <a:pt x="124" y="686"/>
                  <a:pt x="125" y="688"/>
                  <a:pt x="125" y="689"/>
                </a:cubicBezTo>
                <a:cubicBezTo>
                  <a:pt x="80" y="694"/>
                  <a:pt x="80" y="694"/>
                  <a:pt x="80" y="694"/>
                </a:cubicBezTo>
                <a:cubicBezTo>
                  <a:pt x="81" y="686"/>
                  <a:pt x="85" y="680"/>
                  <a:pt x="92" y="676"/>
                </a:cubicBezTo>
                <a:close/>
                <a:moveTo>
                  <a:pt x="114" y="716"/>
                </a:moveTo>
                <a:cubicBezTo>
                  <a:pt x="103" y="723"/>
                  <a:pt x="89" y="718"/>
                  <a:pt x="83" y="707"/>
                </a:cubicBezTo>
                <a:cubicBezTo>
                  <a:pt x="82" y="706"/>
                  <a:pt x="81" y="705"/>
                  <a:pt x="81" y="703"/>
                </a:cubicBezTo>
                <a:cubicBezTo>
                  <a:pt x="126" y="698"/>
                  <a:pt x="126" y="698"/>
                  <a:pt x="126" y="698"/>
                </a:cubicBezTo>
                <a:cubicBezTo>
                  <a:pt x="126" y="706"/>
                  <a:pt x="121" y="713"/>
                  <a:pt x="114" y="716"/>
                </a:cubicBezTo>
                <a:close/>
                <a:moveTo>
                  <a:pt x="670" y="92"/>
                </a:moveTo>
                <a:cubicBezTo>
                  <a:pt x="683" y="103"/>
                  <a:pt x="683" y="103"/>
                  <a:pt x="683" y="103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701" y="122"/>
                  <a:pt x="701" y="122"/>
                  <a:pt x="701" y="122"/>
                </a:cubicBezTo>
                <a:cubicBezTo>
                  <a:pt x="709" y="129"/>
                  <a:pt x="709" y="129"/>
                  <a:pt x="709" y="129"/>
                </a:cubicBezTo>
                <a:cubicBezTo>
                  <a:pt x="690" y="175"/>
                  <a:pt x="690" y="175"/>
                  <a:pt x="690" y="175"/>
                </a:cubicBezTo>
                <a:cubicBezTo>
                  <a:pt x="728" y="147"/>
                  <a:pt x="728" y="147"/>
                  <a:pt x="728" y="147"/>
                </a:cubicBezTo>
                <a:cubicBezTo>
                  <a:pt x="739" y="160"/>
                  <a:pt x="739" y="160"/>
                  <a:pt x="739" y="160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68" y="189"/>
                  <a:pt x="668" y="189"/>
                  <a:pt x="668" y="189"/>
                </a:cubicBezTo>
                <a:cubicBezTo>
                  <a:pt x="686" y="145"/>
                  <a:pt x="686" y="145"/>
                  <a:pt x="686" y="145"/>
                </a:cubicBezTo>
                <a:cubicBezTo>
                  <a:pt x="642" y="163"/>
                  <a:pt x="642" y="163"/>
                  <a:pt x="642" y="163"/>
                </a:cubicBezTo>
                <a:cubicBezTo>
                  <a:pt x="630" y="151"/>
                  <a:pt x="630" y="151"/>
                  <a:pt x="630" y="151"/>
                </a:cubicBezTo>
                <a:lnTo>
                  <a:pt x="670" y="92"/>
                </a:lnTo>
                <a:close/>
                <a:moveTo>
                  <a:pt x="541" y="22"/>
                </a:moveTo>
                <a:cubicBezTo>
                  <a:pt x="557" y="28"/>
                  <a:pt x="557" y="28"/>
                  <a:pt x="557" y="28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80" y="40"/>
                  <a:pt x="580" y="40"/>
                  <a:pt x="580" y="40"/>
                </a:cubicBezTo>
                <a:cubicBezTo>
                  <a:pt x="590" y="45"/>
                  <a:pt x="590" y="45"/>
                  <a:pt x="590" y="45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613" y="55"/>
                  <a:pt x="613" y="55"/>
                  <a:pt x="613" y="55"/>
                </a:cubicBezTo>
                <a:cubicBezTo>
                  <a:pt x="628" y="63"/>
                  <a:pt x="628" y="63"/>
                  <a:pt x="628" y="63"/>
                </a:cubicBezTo>
                <a:cubicBezTo>
                  <a:pt x="587" y="122"/>
                  <a:pt x="587" y="122"/>
                  <a:pt x="587" y="122"/>
                </a:cubicBezTo>
                <a:cubicBezTo>
                  <a:pt x="572" y="115"/>
                  <a:pt x="572" y="115"/>
                  <a:pt x="572" y="115"/>
                </a:cubicBezTo>
                <a:cubicBezTo>
                  <a:pt x="574" y="67"/>
                  <a:pt x="574" y="67"/>
                  <a:pt x="574" y="67"/>
                </a:cubicBezTo>
                <a:cubicBezTo>
                  <a:pt x="538" y="99"/>
                  <a:pt x="538" y="99"/>
                  <a:pt x="538" y="99"/>
                </a:cubicBezTo>
                <a:cubicBezTo>
                  <a:pt x="522" y="92"/>
                  <a:pt x="522" y="92"/>
                  <a:pt x="522" y="92"/>
                </a:cubicBezTo>
                <a:lnTo>
                  <a:pt x="541" y="22"/>
                </a:lnTo>
                <a:close/>
                <a:moveTo>
                  <a:pt x="362" y="795"/>
                </a:moveTo>
                <a:cubicBezTo>
                  <a:pt x="378" y="796"/>
                  <a:pt x="378" y="796"/>
                  <a:pt x="378" y="796"/>
                </a:cubicBezTo>
                <a:cubicBezTo>
                  <a:pt x="414" y="840"/>
                  <a:pt x="414" y="840"/>
                  <a:pt x="414" y="840"/>
                </a:cubicBezTo>
                <a:cubicBezTo>
                  <a:pt x="414" y="796"/>
                  <a:pt x="414" y="796"/>
                  <a:pt x="414" y="796"/>
                </a:cubicBezTo>
                <a:cubicBezTo>
                  <a:pt x="431" y="797"/>
                  <a:pt x="431" y="797"/>
                  <a:pt x="431" y="797"/>
                </a:cubicBezTo>
                <a:cubicBezTo>
                  <a:pt x="431" y="868"/>
                  <a:pt x="431" y="868"/>
                  <a:pt x="431" y="868"/>
                </a:cubicBezTo>
                <a:cubicBezTo>
                  <a:pt x="414" y="868"/>
                  <a:pt x="414" y="868"/>
                  <a:pt x="414" y="868"/>
                </a:cubicBezTo>
                <a:cubicBezTo>
                  <a:pt x="414" y="866"/>
                  <a:pt x="414" y="866"/>
                  <a:pt x="414" y="866"/>
                </a:cubicBezTo>
                <a:cubicBezTo>
                  <a:pt x="414" y="864"/>
                  <a:pt x="413" y="861"/>
                  <a:pt x="410" y="858"/>
                </a:cubicBezTo>
                <a:cubicBezTo>
                  <a:pt x="378" y="819"/>
                  <a:pt x="378" y="819"/>
                  <a:pt x="378" y="819"/>
                </a:cubicBezTo>
                <a:cubicBezTo>
                  <a:pt x="377" y="868"/>
                  <a:pt x="377" y="868"/>
                  <a:pt x="377" y="868"/>
                </a:cubicBezTo>
                <a:cubicBezTo>
                  <a:pt x="360" y="867"/>
                  <a:pt x="360" y="867"/>
                  <a:pt x="360" y="867"/>
                </a:cubicBezTo>
                <a:lnTo>
                  <a:pt x="362" y="795"/>
                </a:lnTo>
                <a:close/>
                <a:moveTo>
                  <a:pt x="485" y="39"/>
                </a:moveTo>
                <a:cubicBezTo>
                  <a:pt x="479" y="80"/>
                  <a:pt x="479" y="80"/>
                  <a:pt x="479" y="80"/>
                </a:cubicBezTo>
                <a:cubicBezTo>
                  <a:pt x="463" y="78"/>
                  <a:pt x="463" y="78"/>
                  <a:pt x="463" y="78"/>
                </a:cubicBezTo>
                <a:cubicBezTo>
                  <a:pt x="467" y="40"/>
                  <a:pt x="467" y="40"/>
                  <a:pt x="467" y="40"/>
                </a:cubicBezTo>
                <a:cubicBezTo>
                  <a:pt x="469" y="28"/>
                  <a:pt x="466" y="19"/>
                  <a:pt x="454" y="18"/>
                </a:cubicBezTo>
                <a:cubicBezTo>
                  <a:pt x="442" y="16"/>
                  <a:pt x="437" y="24"/>
                  <a:pt x="436" y="36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14" y="72"/>
                  <a:pt x="414" y="72"/>
                  <a:pt x="414" y="72"/>
                </a:cubicBezTo>
                <a:cubicBezTo>
                  <a:pt x="419" y="31"/>
                  <a:pt x="419" y="31"/>
                  <a:pt x="419" y="31"/>
                </a:cubicBezTo>
                <a:cubicBezTo>
                  <a:pt x="421" y="11"/>
                  <a:pt x="435" y="0"/>
                  <a:pt x="456" y="2"/>
                </a:cubicBezTo>
                <a:cubicBezTo>
                  <a:pt x="478" y="5"/>
                  <a:pt x="487" y="19"/>
                  <a:pt x="485" y="39"/>
                </a:cubicBezTo>
                <a:close/>
                <a:moveTo>
                  <a:pt x="789" y="232"/>
                </a:moveTo>
                <a:cubicBezTo>
                  <a:pt x="779" y="213"/>
                  <a:pt x="756" y="205"/>
                  <a:pt x="736" y="215"/>
                </a:cubicBezTo>
                <a:cubicBezTo>
                  <a:pt x="716" y="226"/>
                  <a:pt x="710" y="249"/>
                  <a:pt x="720" y="269"/>
                </a:cubicBezTo>
                <a:cubicBezTo>
                  <a:pt x="730" y="288"/>
                  <a:pt x="753" y="296"/>
                  <a:pt x="773" y="286"/>
                </a:cubicBezTo>
                <a:cubicBezTo>
                  <a:pt x="793" y="275"/>
                  <a:pt x="799" y="252"/>
                  <a:pt x="789" y="232"/>
                </a:cubicBezTo>
                <a:close/>
                <a:moveTo>
                  <a:pt x="765" y="271"/>
                </a:moveTo>
                <a:cubicBezTo>
                  <a:pt x="754" y="277"/>
                  <a:pt x="740" y="272"/>
                  <a:pt x="734" y="261"/>
                </a:cubicBezTo>
                <a:cubicBezTo>
                  <a:pt x="728" y="250"/>
                  <a:pt x="732" y="236"/>
                  <a:pt x="744" y="230"/>
                </a:cubicBezTo>
                <a:cubicBezTo>
                  <a:pt x="755" y="224"/>
                  <a:pt x="769" y="228"/>
                  <a:pt x="775" y="240"/>
                </a:cubicBezTo>
                <a:cubicBezTo>
                  <a:pt x="781" y="251"/>
                  <a:pt x="777" y="265"/>
                  <a:pt x="765" y="271"/>
                </a:cubicBezTo>
                <a:close/>
                <a:moveTo>
                  <a:pt x="532" y="817"/>
                </a:moveTo>
                <a:cubicBezTo>
                  <a:pt x="500" y="827"/>
                  <a:pt x="500" y="827"/>
                  <a:pt x="500" y="827"/>
                </a:cubicBezTo>
                <a:cubicBezTo>
                  <a:pt x="508" y="855"/>
                  <a:pt x="508" y="855"/>
                  <a:pt x="508" y="855"/>
                </a:cubicBezTo>
                <a:cubicBezTo>
                  <a:pt x="492" y="860"/>
                  <a:pt x="492" y="860"/>
                  <a:pt x="492" y="860"/>
                </a:cubicBezTo>
                <a:cubicBezTo>
                  <a:pt x="472" y="791"/>
                  <a:pt x="472" y="791"/>
                  <a:pt x="472" y="791"/>
                </a:cubicBezTo>
                <a:cubicBezTo>
                  <a:pt x="489" y="786"/>
                  <a:pt x="489" y="786"/>
                  <a:pt x="489" y="786"/>
                </a:cubicBezTo>
                <a:cubicBezTo>
                  <a:pt x="496" y="813"/>
                  <a:pt x="496" y="813"/>
                  <a:pt x="496" y="813"/>
                </a:cubicBezTo>
                <a:cubicBezTo>
                  <a:pt x="528" y="804"/>
                  <a:pt x="528" y="804"/>
                  <a:pt x="528" y="804"/>
                </a:cubicBezTo>
                <a:cubicBezTo>
                  <a:pt x="520" y="777"/>
                  <a:pt x="520" y="777"/>
                  <a:pt x="520" y="777"/>
                </a:cubicBezTo>
                <a:cubicBezTo>
                  <a:pt x="536" y="772"/>
                  <a:pt x="536" y="772"/>
                  <a:pt x="536" y="772"/>
                </a:cubicBezTo>
                <a:cubicBezTo>
                  <a:pt x="557" y="841"/>
                  <a:pt x="557" y="841"/>
                  <a:pt x="557" y="841"/>
                </a:cubicBezTo>
                <a:cubicBezTo>
                  <a:pt x="541" y="846"/>
                  <a:pt x="541" y="846"/>
                  <a:pt x="541" y="846"/>
                </a:cubicBezTo>
                <a:lnTo>
                  <a:pt x="532" y="8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object 3"/>
          <p:cNvSpPr txBox="1"/>
          <p:nvPr/>
        </p:nvSpPr>
        <p:spPr>
          <a:xfrm>
            <a:off x="2832100" y="7338219"/>
            <a:ext cx="5334000" cy="5306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Mogens Mogensen har besluttet at gå på pension efter 31 år i Københavns Kommune, heraf 18 år som jurist .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Jeg håber, du vil komme og være med </a:t>
            </a:r>
            <a:b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</a:b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2100" b="1" spc="-40" dirty="0">
                <a:solidFill>
                  <a:schemeClr val="accent2"/>
                </a:solidFill>
                <a:latin typeface="KBH" pitchFamily="2" charset="77"/>
                <a:cs typeface="KBH"/>
              </a:rPr>
              <a:t>onsdag den 19. juni kl. 15-17</a:t>
            </a:r>
            <a:br>
              <a:rPr lang="da-DK" sz="2100" b="1" spc="-40" dirty="0">
                <a:solidFill>
                  <a:schemeClr val="accent2"/>
                </a:solidFill>
                <a:latin typeface="KBH" pitchFamily="2" charset="77"/>
                <a:cs typeface="KBH"/>
              </a:rPr>
            </a:br>
            <a:r>
              <a:rPr lang="da-DK" sz="2100" b="1" spc="-40" dirty="0">
                <a:solidFill>
                  <a:schemeClr val="accent2"/>
                </a:solidFill>
                <a:latin typeface="KBH" pitchFamily="2" charset="77"/>
                <a:cs typeface="KBH"/>
              </a:rPr>
              <a:t>i Festsalen i De Gamles By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Venlig hilsen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Gitte Bloch Hansen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Sundheds- og Omsorgsforvaltningen</a:t>
            </a:r>
            <a:endParaRPr sz="1750" dirty="0">
              <a:solidFill>
                <a:schemeClr val="accent2"/>
              </a:solidFill>
              <a:latin typeface="KBH"/>
              <a:cs typeface="KBH"/>
            </a:endParaRPr>
          </a:p>
        </p:txBody>
      </p:sp>
    </p:spTree>
    <p:extLst>
      <p:ext uri="{BB962C8B-B14F-4D97-AF65-F5344CB8AC3E}">
        <p14:creationId xmlns:p14="http://schemas.microsoft.com/office/powerpoint/2010/main" val="204006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004300" cy="16200438"/>
          </a:xfrm>
          <a:custGeom>
            <a:avLst/>
            <a:gdLst/>
            <a:ahLst/>
            <a:cxnLst/>
            <a:rect l="l" t="t" r="r" b="b"/>
            <a:pathLst>
              <a:path w="9000490" h="16200119">
                <a:moveTo>
                  <a:pt x="0" y="16200005"/>
                </a:moveTo>
                <a:lnTo>
                  <a:pt x="9000007" y="16200005"/>
                </a:lnTo>
                <a:lnTo>
                  <a:pt x="9000007" y="0"/>
                </a:lnTo>
                <a:lnTo>
                  <a:pt x="0" y="0"/>
                </a:lnTo>
                <a:lnTo>
                  <a:pt x="0" y="16200005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A1062C58-FB13-7D42-BFBF-BE8116580B92}"/>
              </a:ext>
            </a:extLst>
          </p:cNvPr>
          <p:cNvSpPr txBox="1"/>
          <p:nvPr/>
        </p:nvSpPr>
        <p:spPr>
          <a:xfrm>
            <a:off x="1835150" y="737393"/>
            <a:ext cx="647828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r">
              <a:spcBef>
                <a:spcPts val="100"/>
              </a:spcBef>
            </a:pPr>
            <a:r>
              <a:rPr lang="da-DK" sz="5400" spc="-40" dirty="0">
                <a:solidFill>
                  <a:schemeClr val="accent4"/>
                </a:solidFill>
                <a:latin typeface="KBH Black" pitchFamily="2" charset="77"/>
                <a:cs typeface="KBH"/>
              </a:rPr>
              <a:t>Afskeds-reception</a:t>
            </a: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6FFD0E6D-BDDD-0842-BA36-851D8B4BE351}"/>
              </a:ext>
            </a:extLst>
          </p:cNvPr>
          <p:cNvSpPr txBox="1"/>
          <p:nvPr/>
        </p:nvSpPr>
        <p:spPr>
          <a:xfrm>
            <a:off x="615950" y="3139836"/>
            <a:ext cx="7289586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da-DK" sz="5400" spc="-40" dirty="0">
                <a:solidFill>
                  <a:schemeClr val="accent4"/>
                </a:solidFill>
                <a:latin typeface="KBH Black" pitchFamily="2" charset="77"/>
                <a:cs typeface="KBH"/>
              </a:rPr>
              <a:t>Forstander for Skolen Vester Mogens Mogensen</a:t>
            </a:r>
            <a:endParaRPr lang="da-DK" sz="5400" dirty="0">
              <a:solidFill>
                <a:schemeClr val="accent4"/>
              </a:solidFill>
              <a:latin typeface="KBH Black" pitchFamily="2" charset="77"/>
              <a:cs typeface="KBH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575C052-BF1D-BC40-9F05-675FEFDFB137}"/>
              </a:ext>
            </a:extLst>
          </p:cNvPr>
          <p:cNvSpPr>
            <a:spLocks noEditPoints="1"/>
          </p:cNvSpPr>
          <p:nvPr/>
        </p:nvSpPr>
        <p:spPr bwMode="auto">
          <a:xfrm>
            <a:off x="6731388" y="2604965"/>
            <a:ext cx="1434712" cy="1491457"/>
          </a:xfrm>
          <a:custGeom>
            <a:avLst/>
            <a:gdLst>
              <a:gd name="T0" fmla="*/ 445 w 833"/>
              <a:gd name="T1" fmla="*/ 273 h 868"/>
              <a:gd name="T2" fmla="*/ 485 w 833"/>
              <a:gd name="T3" fmla="*/ 251 h 868"/>
              <a:gd name="T4" fmla="*/ 453 w 833"/>
              <a:gd name="T5" fmla="*/ 313 h 868"/>
              <a:gd name="T6" fmla="*/ 388 w 833"/>
              <a:gd name="T7" fmla="*/ 305 h 868"/>
              <a:gd name="T8" fmla="*/ 446 w 833"/>
              <a:gd name="T9" fmla="*/ 356 h 868"/>
              <a:gd name="T10" fmla="*/ 460 w 833"/>
              <a:gd name="T11" fmla="*/ 370 h 868"/>
              <a:gd name="T12" fmla="*/ 402 w 833"/>
              <a:gd name="T13" fmla="*/ 463 h 868"/>
              <a:gd name="T14" fmla="*/ 416 w 833"/>
              <a:gd name="T15" fmla="*/ 176 h 868"/>
              <a:gd name="T16" fmla="*/ 297 w 833"/>
              <a:gd name="T17" fmla="*/ 391 h 868"/>
              <a:gd name="T18" fmla="*/ 283 w 833"/>
              <a:gd name="T19" fmla="*/ 359 h 868"/>
              <a:gd name="T20" fmla="*/ 240 w 833"/>
              <a:gd name="T21" fmla="*/ 346 h 868"/>
              <a:gd name="T22" fmla="*/ 228 w 833"/>
              <a:gd name="T23" fmla="*/ 401 h 868"/>
              <a:gd name="T24" fmla="*/ 570 w 833"/>
              <a:gd name="T25" fmla="*/ 328 h 868"/>
              <a:gd name="T26" fmla="*/ 576 w 833"/>
              <a:gd name="T27" fmla="*/ 391 h 868"/>
              <a:gd name="T28" fmla="*/ 563 w 833"/>
              <a:gd name="T29" fmla="*/ 359 h 868"/>
              <a:gd name="T30" fmla="*/ 520 w 833"/>
              <a:gd name="T31" fmla="*/ 346 h 868"/>
              <a:gd name="T32" fmla="*/ 508 w 833"/>
              <a:gd name="T33" fmla="*/ 401 h 868"/>
              <a:gd name="T34" fmla="*/ 270 w 833"/>
              <a:gd name="T35" fmla="*/ 214 h 868"/>
              <a:gd name="T36" fmla="*/ 312 w 833"/>
              <a:gd name="T37" fmla="*/ 231 h 868"/>
              <a:gd name="T38" fmla="*/ 498 w 833"/>
              <a:gd name="T39" fmla="*/ 570 h 868"/>
              <a:gd name="T40" fmla="*/ 173 w 833"/>
              <a:gd name="T41" fmla="*/ 546 h 868"/>
              <a:gd name="T42" fmla="*/ 445 w 833"/>
              <a:gd name="T43" fmla="*/ 582 h 868"/>
              <a:gd name="T44" fmla="*/ 539 w 833"/>
              <a:gd name="T45" fmla="*/ 616 h 868"/>
              <a:gd name="T46" fmla="*/ 210 w 833"/>
              <a:gd name="T47" fmla="*/ 601 h 868"/>
              <a:gd name="T48" fmla="*/ 539 w 833"/>
              <a:gd name="T49" fmla="*/ 616 h 868"/>
              <a:gd name="T50" fmla="*/ 668 w 833"/>
              <a:gd name="T51" fmla="*/ 779 h 868"/>
              <a:gd name="T52" fmla="*/ 654 w 833"/>
              <a:gd name="T53" fmla="*/ 789 h 868"/>
              <a:gd name="T54" fmla="*/ 317 w 833"/>
              <a:gd name="T55" fmla="*/ 802 h 868"/>
              <a:gd name="T56" fmla="*/ 304 w 833"/>
              <a:gd name="T57" fmla="*/ 843 h 868"/>
              <a:gd name="T58" fmla="*/ 250 w 833"/>
              <a:gd name="T59" fmla="*/ 91 h 868"/>
              <a:gd name="T60" fmla="*/ 192 w 833"/>
              <a:gd name="T61" fmla="*/ 55 h 868"/>
              <a:gd name="T62" fmla="*/ 749 w 833"/>
              <a:gd name="T63" fmla="*/ 324 h 868"/>
              <a:gd name="T64" fmla="*/ 762 w 833"/>
              <a:gd name="T65" fmla="*/ 385 h 868"/>
              <a:gd name="T66" fmla="*/ 754 w 833"/>
              <a:gd name="T67" fmla="*/ 504 h 868"/>
              <a:gd name="T68" fmla="*/ 830 w 833"/>
              <a:gd name="T69" fmla="*/ 519 h 868"/>
              <a:gd name="T70" fmla="*/ 172 w 833"/>
              <a:gd name="T71" fmla="*/ 803 h 868"/>
              <a:gd name="T72" fmla="*/ 166 w 833"/>
              <a:gd name="T73" fmla="*/ 784 h 868"/>
              <a:gd name="T74" fmla="*/ 192 w 833"/>
              <a:gd name="T75" fmla="*/ 765 h 868"/>
              <a:gd name="T76" fmla="*/ 29 w 833"/>
              <a:gd name="T77" fmla="*/ 657 h 868"/>
              <a:gd name="T78" fmla="*/ 716 w 833"/>
              <a:gd name="T79" fmla="*/ 614 h 868"/>
              <a:gd name="T80" fmla="*/ 785 w 833"/>
              <a:gd name="T81" fmla="*/ 612 h 868"/>
              <a:gd name="T82" fmla="*/ 317 w 833"/>
              <a:gd name="T83" fmla="*/ 38 h 868"/>
              <a:gd name="T84" fmla="*/ 356 w 833"/>
              <a:gd name="T85" fmla="*/ 53 h 868"/>
              <a:gd name="T86" fmla="*/ 680 w 833"/>
              <a:gd name="T87" fmla="*/ 667 h 868"/>
              <a:gd name="T88" fmla="*/ 141 w 833"/>
              <a:gd name="T89" fmla="*/ 687 h 868"/>
              <a:gd name="T90" fmla="*/ 69 w 833"/>
              <a:gd name="T91" fmla="*/ 715 h 868"/>
              <a:gd name="T92" fmla="*/ 80 w 833"/>
              <a:gd name="T93" fmla="*/ 694 h 868"/>
              <a:gd name="T94" fmla="*/ 670 w 833"/>
              <a:gd name="T95" fmla="*/ 92 h 868"/>
              <a:gd name="T96" fmla="*/ 739 w 833"/>
              <a:gd name="T97" fmla="*/ 160 h 868"/>
              <a:gd name="T98" fmla="*/ 541 w 833"/>
              <a:gd name="T99" fmla="*/ 22 h 868"/>
              <a:gd name="T100" fmla="*/ 628 w 833"/>
              <a:gd name="T101" fmla="*/ 63 h 868"/>
              <a:gd name="T102" fmla="*/ 362 w 833"/>
              <a:gd name="T103" fmla="*/ 795 h 868"/>
              <a:gd name="T104" fmla="*/ 414 w 833"/>
              <a:gd name="T105" fmla="*/ 866 h 868"/>
              <a:gd name="T106" fmla="*/ 479 w 833"/>
              <a:gd name="T107" fmla="*/ 80 h 868"/>
              <a:gd name="T108" fmla="*/ 419 w 833"/>
              <a:gd name="T109" fmla="*/ 31 h 868"/>
              <a:gd name="T110" fmla="*/ 789 w 833"/>
              <a:gd name="T111" fmla="*/ 232 h 868"/>
              <a:gd name="T112" fmla="*/ 500 w 833"/>
              <a:gd name="T113" fmla="*/ 827 h 868"/>
              <a:gd name="T114" fmla="*/ 520 w 833"/>
              <a:gd name="T115" fmla="*/ 777 h 8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33" h="868">
                <a:moveTo>
                  <a:pt x="445" y="273"/>
                </a:moveTo>
                <a:cubicBezTo>
                  <a:pt x="445" y="277"/>
                  <a:pt x="445" y="277"/>
                  <a:pt x="445" y="277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73"/>
                  <a:pt x="360" y="273"/>
                  <a:pt x="360" y="273"/>
                </a:cubicBezTo>
                <a:cubicBezTo>
                  <a:pt x="360" y="263"/>
                  <a:pt x="402" y="198"/>
                  <a:pt x="402" y="198"/>
                </a:cubicBezTo>
                <a:cubicBezTo>
                  <a:pt x="402" y="198"/>
                  <a:pt x="445" y="263"/>
                  <a:pt x="445" y="273"/>
                </a:cubicBezTo>
                <a:close/>
                <a:moveTo>
                  <a:pt x="504" y="203"/>
                </a:moveTo>
                <a:cubicBezTo>
                  <a:pt x="497" y="203"/>
                  <a:pt x="490" y="206"/>
                  <a:pt x="484" y="210"/>
                </a:cubicBezTo>
                <a:cubicBezTo>
                  <a:pt x="484" y="211"/>
                  <a:pt x="484" y="211"/>
                  <a:pt x="485" y="211"/>
                </a:cubicBezTo>
                <a:cubicBezTo>
                  <a:pt x="488" y="210"/>
                  <a:pt x="492" y="210"/>
                  <a:pt x="495" y="211"/>
                </a:cubicBezTo>
                <a:cubicBezTo>
                  <a:pt x="503" y="213"/>
                  <a:pt x="509" y="219"/>
                  <a:pt x="511" y="227"/>
                </a:cubicBezTo>
                <a:cubicBezTo>
                  <a:pt x="513" y="240"/>
                  <a:pt x="503" y="251"/>
                  <a:pt x="491" y="251"/>
                </a:cubicBezTo>
                <a:cubicBezTo>
                  <a:pt x="489" y="251"/>
                  <a:pt x="487" y="251"/>
                  <a:pt x="485" y="251"/>
                </a:cubicBezTo>
                <a:cubicBezTo>
                  <a:pt x="484" y="251"/>
                  <a:pt x="484" y="251"/>
                  <a:pt x="484" y="251"/>
                </a:cubicBezTo>
                <a:cubicBezTo>
                  <a:pt x="489" y="256"/>
                  <a:pt x="496" y="258"/>
                  <a:pt x="503" y="258"/>
                </a:cubicBezTo>
                <a:cubicBezTo>
                  <a:pt x="518" y="258"/>
                  <a:pt x="531" y="245"/>
                  <a:pt x="530" y="230"/>
                </a:cubicBezTo>
                <a:cubicBezTo>
                  <a:pt x="530" y="216"/>
                  <a:pt x="518" y="204"/>
                  <a:pt x="504" y="203"/>
                </a:cubicBezTo>
                <a:moveTo>
                  <a:pt x="446" y="356"/>
                </a:moveTo>
                <a:cubicBezTo>
                  <a:pt x="446" y="356"/>
                  <a:pt x="443" y="335"/>
                  <a:pt x="443" y="328"/>
                </a:cubicBezTo>
                <a:cubicBezTo>
                  <a:pt x="443" y="317"/>
                  <a:pt x="453" y="313"/>
                  <a:pt x="453" y="313"/>
                </a:cubicBezTo>
                <a:cubicBezTo>
                  <a:pt x="454" y="290"/>
                  <a:pt x="454" y="290"/>
                  <a:pt x="454" y="290"/>
                </a:cubicBezTo>
                <a:cubicBezTo>
                  <a:pt x="436" y="290"/>
                  <a:pt x="436" y="290"/>
                  <a:pt x="436" y="290"/>
                </a:cubicBezTo>
                <a:cubicBezTo>
                  <a:pt x="434" y="305"/>
                  <a:pt x="434" y="305"/>
                  <a:pt x="434" y="305"/>
                </a:cubicBezTo>
                <a:cubicBezTo>
                  <a:pt x="417" y="305"/>
                  <a:pt x="417" y="305"/>
                  <a:pt x="417" y="305"/>
                </a:cubicBezTo>
                <a:cubicBezTo>
                  <a:pt x="415" y="290"/>
                  <a:pt x="415" y="290"/>
                  <a:pt x="415" y="290"/>
                </a:cubicBezTo>
                <a:cubicBezTo>
                  <a:pt x="389" y="290"/>
                  <a:pt x="389" y="290"/>
                  <a:pt x="389" y="290"/>
                </a:cubicBezTo>
                <a:cubicBezTo>
                  <a:pt x="388" y="305"/>
                  <a:pt x="388" y="305"/>
                  <a:pt x="388" y="305"/>
                </a:cubicBezTo>
                <a:cubicBezTo>
                  <a:pt x="371" y="305"/>
                  <a:pt x="371" y="305"/>
                  <a:pt x="371" y="305"/>
                </a:cubicBezTo>
                <a:cubicBezTo>
                  <a:pt x="369" y="290"/>
                  <a:pt x="369" y="290"/>
                  <a:pt x="369" y="290"/>
                </a:cubicBezTo>
                <a:cubicBezTo>
                  <a:pt x="350" y="290"/>
                  <a:pt x="350" y="290"/>
                  <a:pt x="350" y="290"/>
                </a:cubicBezTo>
                <a:cubicBezTo>
                  <a:pt x="351" y="313"/>
                  <a:pt x="351" y="313"/>
                  <a:pt x="351" y="313"/>
                </a:cubicBezTo>
                <a:cubicBezTo>
                  <a:pt x="351" y="313"/>
                  <a:pt x="361" y="317"/>
                  <a:pt x="361" y="328"/>
                </a:cubicBezTo>
                <a:cubicBezTo>
                  <a:pt x="361" y="335"/>
                  <a:pt x="359" y="356"/>
                  <a:pt x="359" y="356"/>
                </a:cubicBezTo>
                <a:lnTo>
                  <a:pt x="446" y="356"/>
                </a:lnTo>
                <a:close/>
                <a:moveTo>
                  <a:pt x="290" y="334"/>
                </a:moveTo>
                <a:cubicBezTo>
                  <a:pt x="290" y="328"/>
                  <a:pt x="290" y="328"/>
                  <a:pt x="290" y="328"/>
                </a:cubicBezTo>
                <a:cubicBezTo>
                  <a:pt x="290" y="311"/>
                  <a:pt x="278" y="300"/>
                  <a:pt x="262" y="300"/>
                </a:cubicBezTo>
                <a:cubicBezTo>
                  <a:pt x="247" y="300"/>
                  <a:pt x="235" y="311"/>
                  <a:pt x="235" y="328"/>
                </a:cubicBezTo>
                <a:cubicBezTo>
                  <a:pt x="235" y="334"/>
                  <a:pt x="235" y="334"/>
                  <a:pt x="235" y="334"/>
                </a:cubicBezTo>
                <a:lnTo>
                  <a:pt x="290" y="334"/>
                </a:lnTo>
                <a:close/>
                <a:moveTo>
                  <a:pt x="460" y="370"/>
                </a:moveTo>
                <a:cubicBezTo>
                  <a:pt x="345" y="370"/>
                  <a:pt x="345" y="370"/>
                  <a:pt x="345" y="370"/>
                </a:cubicBezTo>
                <a:cubicBezTo>
                  <a:pt x="345" y="387"/>
                  <a:pt x="345" y="387"/>
                  <a:pt x="345" y="387"/>
                </a:cubicBezTo>
                <a:cubicBezTo>
                  <a:pt x="345" y="387"/>
                  <a:pt x="352" y="391"/>
                  <a:pt x="352" y="399"/>
                </a:cubicBezTo>
                <a:cubicBezTo>
                  <a:pt x="352" y="414"/>
                  <a:pt x="340" y="478"/>
                  <a:pt x="342" y="523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385" y="480"/>
                  <a:pt x="385" y="480"/>
                  <a:pt x="385" y="480"/>
                </a:cubicBezTo>
                <a:cubicBezTo>
                  <a:pt x="386" y="469"/>
                  <a:pt x="393" y="463"/>
                  <a:pt x="402" y="463"/>
                </a:cubicBezTo>
                <a:cubicBezTo>
                  <a:pt x="411" y="463"/>
                  <a:pt x="418" y="469"/>
                  <a:pt x="420" y="480"/>
                </a:cubicBezTo>
                <a:cubicBezTo>
                  <a:pt x="423" y="523"/>
                  <a:pt x="423" y="523"/>
                  <a:pt x="423" y="523"/>
                </a:cubicBezTo>
                <a:cubicBezTo>
                  <a:pt x="463" y="523"/>
                  <a:pt x="463" y="523"/>
                  <a:pt x="463" y="523"/>
                </a:cubicBezTo>
                <a:cubicBezTo>
                  <a:pt x="465" y="478"/>
                  <a:pt x="453" y="414"/>
                  <a:pt x="453" y="399"/>
                </a:cubicBezTo>
                <a:cubicBezTo>
                  <a:pt x="453" y="391"/>
                  <a:pt x="460" y="387"/>
                  <a:pt x="460" y="387"/>
                </a:cubicBezTo>
                <a:cubicBezTo>
                  <a:pt x="460" y="370"/>
                  <a:pt x="460" y="370"/>
                  <a:pt x="460" y="370"/>
                </a:cubicBezTo>
                <a:moveTo>
                  <a:pt x="416" y="176"/>
                </a:moveTo>
                <a:cubicBezTo>
                  <a:pt x="416" y="168"/>
                  <a:pt x="410" y="162"/>
                  <a:pt x="402" y="162"/>
                </a:cubicBezTo>
                <a:cubicBezTo>
                  <a:pt x="395" y="162"/>
                  <a:pt x="388" y="168"/>
                  <a:pt x="388" y="176"/>
                </a:cubicBezTo>
                <a:cubicBezTo>
                  <a:pt x="388" y="184"/>
                  <a:pt x="395" y="190"/>
                  <a:pt x="402" y="190"/>
                </a:cubicBezTo>
                <a:cubicBezTo>
                  <a:pt x="410" y="190"/>
                  <a:pt x="416" y="184"/>
                  <a:pt x="416" y="176"/>
                </a:cubicBezTo>
                <a:moveTo>
                  <a:pt x="290" y="401"/>
                </a:moveTo>
                <a:cubicBezTo>
                  <a:pt x="297" y="401"/>
                  <a:pt x="297" y="401"/>
                  <a:pt x="297" y="401"/>
                </a:cubicBezTo>
                <a:cubicBezTo>
                  <a:pt x="297" y="391"/>
                  <a:pt x="297" y="391"/>
                  <a:pt x="297" y="391"/>
                </a:cubicBezTo>
                <a:cubicBezTo>
                  <a:pt x="297" y="391"/>
                  <a:pt x="288" y="389"/>
                  <a:pt x="288" y="380"/>
                </a:cubicBezTo>
                <a:cubicBezTo>
                  <a:pt x="288" y="380"/>
                  <a:pt x="288" y="380"/>
                  <a:pt x="288" y="380"/>
                </a:cubicBezTo>
                <a:cubicBezTo>
                  <a:pt x="287" y="371"/>
                  <a:pt x="287" y="371"/>
                  <a:pt x="287" y="371"/>
                </a:cubicBezTo>
                <a:cubicBezTo>
                  <a:pt x="296" y="364"/>
                  <a:pt x="296" y="364"/>
                  <a:pt x="296" y="364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85" y="346"/>
                  <a:pt x="285" y="346"/>
                  <a:pt x="285" y="346"/>
                </a:cubicBezTo>
                <a:cubicBezTo>
                  <a:pt x="283" y="359"/>
                  <a:pt x="283" y="359"/>
                  <a:pt x="283" y="359"/>
                </a:cubicBezTo>
                <a:cubicBezTo>
                  <a:pt x="271" y="359"/>
                  <a:pt x="271" y="359"/>
                  <a:pt x="271" y="359"/>
                </a:cubicBezTo>
                <a:cubicBezTo>
                  <a:pt x="269" y="346"/>
                  <a:pt x="269" y="346"/>
                  <a:pt x="269" y="346"/>
                </a:cubicBezTo>
                <a:cubicBezTo>
                  <a:pt x="262" y="346"/>
                  <a:pt x="262" y="346"/>
                  <a:pt x="262" y="346"/>
                </a:cubicBezTo>
                <a:cubicBezTo>
                  <a:pt x="256" y="346"/>
                  <a:pt x="256" y="346"/>
                  <a:pt x="256" y="346"/>
                </a:cubicBezTo>
                <a:cubicBezTo>
                  <a:pt x="254" y="359"/>
                  <a:pt x="254" y="359"/>
                  <a:pt x="254" y="359"/>
                </a:cubicBezTo>
                <a:cubicBezTo>
                  <a:pt x="242" y="359"/>
                  <a:pt x="242" y="359"/>
                  <a:pt x="242" y="359"/>
                </a:cubicBezTo>
                <a:cubicBezTo>
                  <a:pt x="240" y="346"/>
                  <a:pt x="240" y="346"/>
                  <a:pt x="240" y="346"/>
                </a:cubicBezTo>
                <a:cubicBezTo>
                  <a:pt x="228" y="346"/>
                  <a:pt x="228" y="346"/>
                  <a:pt x="228" y="346"/>
                </a:cubicBezTo>
                <a:cubicBezTo>
                  <a:pt x="229" y="364"/>
                  <a:pt x="229" y="364"/>
                  <a:pt x="229" y="364"/>
                </a:cubicBezTo>
                <a:cubicBezTo>
                  <a:pt x="238" y="371"/>
                  <a:pt x="238" y="371"/>
                  <a:pt x="238" y="371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0"/>
                  <a:pt x="237" y="380"/>
                  <a:pt x="237" y="380"/>
                </a:cubicBezTo>
                <a:cubicBezTo>
                  <a:pt x="237" y="389"/>
                  <a:pt x="228" y="391"/>
                  <a:pt x="228" y="391"/>
                </a:cubicBezTo>
                <a:cubicBezTo>
                  <a:pt x="228" y="401"/>
                  <a:pt x="228" y="401"/>
                  <a:pt x="228" y="401"/>
                </a:cubicBezTo>
                <a:cubicBezTo>
                  <a:pt x="235" y="401"/>
                  <a:pt x="235" y="401"/>
                  <a:pt x="235" y="401"/>
                </a:cubicBezTo>
                <a:cubicBezTo>
                  <a:pt x="235" y="436"/>
                  <a:pt x="218" y="486"/>
                  <a:pt x="218" y="523"/>
                </a:cubicBezTo>
                <a:cubicBezTo>
                  <a:pt x="262" y="523"/>
                  <a:pt x="262" y="523"/>
                  <a:pt x="262" y="523"/>
                </a:cubicBezTo>
                <a:cubicBezTo>
                  <a:pt x="307" y="523"/>
                  <a:pt x="307" y="523"/>
                  <a:pt x="307" y="523"/>
                </a:cubicBezTo>
                <a:cubicBezTo>
                  <a:pt x="307" y="486"/>
                  <a:pt x="290" y="436"/>
                  <a:pt x="290" y="401"/>
                </a:cubicBezTo>
                <a:close/>
                <a:moveTo>
                  <a:pt x="570" y="334"/>
                </a:moveTo>
                <a:cubicBezTo>
                  <a:pt x="570" y="328"/>
                  <a:pt x="570" y="328"/>
                  <a:pt x="570" y="328"/>
                </a:cubicBezTo>
                <a:cubicBezTo>
                  <a:pt x="570" y="311"/>
                  <a:pt x="557" y="300"/>
                  <a:pt x="542" y="300"/>
                </a:cubicBezTo>
                <a:cubicBezTo>
                  <a:pt x="527" y="300"/>
                  <a:pt x="514" y="311"/>
                  <a:pt x="514" y="328"/>
                </a:cubicBezTo>
                <a:cubicBezTo>
                  <a:pt x="514" y="334"/>
                  <a:pt x="514" y="334"/>
                  <a:pt x="514" y="334"/>
                </a:cubicBezTo>
                <a:lnTo>
                  <a:pt x="570" y="334"/>
                </a:lnTo>
                <a:close/>
                <a:moveTo>
                  <a:pt x="569" y="401"/>
                </a:moveTo>
                <a:cubicBezTo>
                  <a:pt x="576" y="401"/>
                  <a:pt x="576" y="401"/>
                  <a:pt x="576" y="401"/>
                </a:cubicBezTo>
                <a:cubicBezTo>
                  <a:pt x="576" y="391"/>
                  <a:pt x="576" y="391"/>
                  <a:pt x="576" y="391"/>
                </a:cubicBezTo>
                <a:cubicBezTo>
                  <a:pt x="576" y="391"/>
                  <a:pt x="567" y="389"/>
                  <a:pt x="567" y="380"/>
                </a:cubicBezTo>
                <a:cubicBezTo>
                  <a:pt x="567" y="380"/>
                  <a:pt x="567" y="380"/>
                  <a:pt x="567" y="380"/>
                </a:cubicBezTo>
                <a:cubicBezTo>
                  <a:pt x="567" y="371"/>
                  <a:pt x="567" y="371"/>
                  <a:pt x="567" y="371"/>
                </a:cubicBezTo>
                <a:cubicBezTo>
                  <a:pt x="575" y="364"/>
                  <a:pt x="575" y="364"/>
                  <a:pt x="575" y="364"/>
                </a:cubicBezTo>
                <a:cubicBezTo>
                  <a:pt x="577" y="346"/>
                  <a:pt x="577" y="346"/>
                  <a:pt x="577" y="346"/>
                </a:cubicBezTo>
                <a:cubicBezTo>
                  <a:pt x="565" y="346"/>
                  <a:pt x="565" y="346"/>
                  <a:pt x="565" y="346"/>
                </a:cubicBezTo>
                <a:cubicBezTo>
                  <a:pt x="563" y="359"/>
                  <a:pt x="563" y="359"/>
                  <a:pt x="563" y="359"/>
                </a:cubicBezTo>
                <a:cubicBezTo>
                  <a:pt x="551" y="359"/>
                  <a:pt x="551" y="359"/>
                  <a:pt x="551" y="359"/>
                </a:cubicBezTo>
                <a:cubicBezTo>
                  <a:pt x="549" y="346"/>
                  <a:pt x="549" y="346"/>
                  <a:pt x="549" y="346"/>
                </a:cubicBezTo>
                <a:cubicBezTo>
                  <a:pt x="542" y="346"/>
                  <a:pt x="542" y="346"/>
                  <a:pt x="542" y="346"/>
                </a:cubicBezTo>
                <a:cubicBezTo>
                  <a:pt x="535" y="346"/>
                  <a:pt x="535" y="346"/>
                  <a:pt x="535" y="346"/>
                </a:cubicBezTo>
                <a:cubicBezTo>
                  <a:pt x="533" y="359"/>
                  <a:pt x="533" y="359"/>
                  <a:pt x="533" y="359"/>
                </a:cubicBezTo>
                <a:cubicBezTo>
                  <a:pt x="521" y="359"/>
                  <a:pt x="521" y="359"/>
                  <a:pt x="521" y="359"/>
                </a:cubicBezTo>
                <a:cubicBezTo>
                  <a:pt x="520" y="346"/>
                  <a:pt x="520" y="346"/>
                  <a:pt x="520" y="346"/>
                </a:cubicBezTo>
                <a:cubicBezTo>
                  <a:pt x="507" y="346"/>
                  <a:pt x="507" y="346"/>
                  <a:pt x="507" y="346"/>
                </a:cubicBezTo>
                <a:cubicBezTo>
                  <a:pt x="509" y="364"/>
                  <a:pt x="509" y="364"/>
                  <a:pt x="509" y="364"/>
                </a:cubicBezTo>
                <a:cubicBezTo>
                  <a:pt x="517" y="371"/>
                  <a:pt x="517" y="371"/>
                  <a:pt x="517" y="371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0"/>
                  <a:pt x="517" y="380"/>
                  <a:pt x="517" y="380"/>
                </a:cubicBezTo>
                <a:cubicBezTo>
                  <a:pt x="517" y="389"/>
                  <a:pt x="508" y="391"/>
                  <a:pt x="508" y="391"/>
                </a:cubicBezTo>
                <a:cubicBezTo>
                  <a:pt x="508" y="401"/>
                  <a:pt x="508" y="401"/>
                  <a:pt x="508" y="401"/>
                </a:cubicBezTo>
                <a:cubicBezTo>
                  <a:pt x="515" y="401"/>
                  <a:pt x="515" y="401"/>
                  <a:pt x="515" y="401"/>
                </a:cubicBezTo>
                <a:cubicBezTo>
                  <a:pt x="515" y="436"/>
                  <a:pt x="497" y="486"/>
                  <a:pt x="497" y="523"/>
                </a:cubicBezTo>
                <a:cubicBezTo>
                  <a:pt x="542" y="523"/>
                  <a:pt x="542" y="523"/>
                  <a:pt x="542" y="523"/>
                </a:cubicBezTo>
                <a:cubicBezTo>
                  <a:pt x="587" y="523"/>
                  <a:pt x="587" y="523"/>
                  <a:pt x="587" y="523"/>
                </a:cubicBezTo>
                <a:cubicBezTo>
                  <a:pt x="587" y="486"/>
                  <a:pt x="570" y="436"/>
                  <a:pt x="569" y="401"/>
                </a:cubicBezTo>
                <a:close/>
                <a:moveTo>
                  <a:pt x="292" y="219"/>
                </a:moveTo>
                <a:cubicBezTo>
                  <a:pt x="270" y="214"/>
                  <a:pt x="270" y="214"/>
                  <a:pt x="270" y="214"/>
                </a:cubicBezTo>
                <a:cubicBezTo>
                  <a:pt x="285" y="231"/>
                  <a:pt x="285" y="231"/>
                  <a:pt x="285" y="231"/>
                </a:cubicBezTo>
                <a:cubicBezTo>
                  <a:pt x="270" y="247"/>
                  <a:pt x="270" y="247"/>
                  <a:pt x="270" y="247"/>
                </a:cubicBezTo>
                <a:cubicBezTo>
                  <a:pt x="292" y="242"/>
                  <a:pt x="292" y="242"/>
                  <a:pt x="292" y="242"/>
                </a:cubicBezTo>
                <a:cubicBezTo>
                  <a:pt x="299" y="264"/>
                  <a:pt x="299" y="264"/>
                  <a:pt x="299" y="264"/>
                </a:cubicBezTo>
                <a:cubicBezTo>
                  <a:pt x="305" y="242"/>
                  <a:pt x="305" y="242"/>
                  <a:pt x="305" y="242"/>
                </a:cubicBezTo>
                <a:cubicBezTo>
                  <a:pt x="327" y="247"/>
                  <a:pt x="327" y="247"/>
                  <a:pt x="327" y="247"/>
                </a:cubicBezTo>
                <a:cubicBezTo>
                  <a:pt x="312" y="231"/>
                  <a:pt x="312" y="231"/>
                  <a:pt x="312" y="231"/>
                </a:cubicBezTo>
                <a:cubicBezTo>
                  <a:pt x="327" y="214"/>
                  <a:pt x="327" y="214"/>
                  <a:pt x="327" y="214"/>
                </a:cubicBezTo>
                <a:cubicBezTo>
                  <a:pt x="305" y="219"/>
                  <a:pt x="305" y="219"/>
                  <a:pt x="305" y="219"/>
                </a:cubicBezTo>
                <a:cubicBezTo>
                  <a:pt x="299" y="198"/>
                  <a:pt x="299" y="198"/>
                  <a:pt x="299" y="198"/>
                </a:cubicBezTo>
                <a:lnTo>
                  <a:pt x="292" y="219"/>
                </a:lnTo>
                <a:close/>
                <a:moveTo>
                  <a:pt x="594" y="540"/>
                </a:moveTo>
                <a:cubicBezTo>
                  <a:pt x="566" y="540"/>
                  <a:pt x="552" y="551"/>
                  <a:pt x="539" y="558"/>
                </a:cubicBezTo>
                <a:cubicBezTo>
                  <a:pt x="528" y="564"/>
                  <a:pt x="518" y="570"/>
                  <a:pt x="498" y="570"/>
                </a:cubicBezTo>
                <a:cubicBezTo>
                  <a:pt x="477" y="570"/>
                  <a:pt x="468" y="564"/>
                  <a:pt x="456" y="558"/>
                </a:cubicBezTo>
                <a:cubicBezTo>
                  <a:pt x="444" y="551"/>
                  <a:pt x="429" y="543"/>
                  <a:pt x="402" y="543"/>
                </a:cubicBezTo>
                <a:cubicBezTo>
                  <a:pt x="375" y="543"/>
                  <a:pt x="361" y="551"/>
                  <a:pt x="348" y="558"/>
                </a:cubicBezTo>
                <a:cubicBezTo>
                  <a:pt x="337" y="564"/>
                  <a:pt x="327" y="570"/>
                  <a:pt x="307" y="570"/>
                </a:cubicBezTo>
                <a:cubicBezTo>
                  <a:pt x="286" y="570"/>
                  <a:pt x="277" y="564"/>
                  <a:pt x="265" y="558"/>
                </a:cubicBezTo>
                <a:cubicBezTo>
                  <a:pt x="253" y="551"/>
                  <a:pt x="238" y="540"/>
                  <a:pt x="211" y="540"/>
                </a:cubicBezTo>
                <a:cubicBezTo>
                  <a:pt x="193" y="540"/>
                  <a:pt x="173" y="546"/>
                  <a:pt x="173" y="546"/>
                </a:cubicBezTo>
                <a:cubicBezTo>
                  <a:pt x="188" y="571"/>
                  <a:pt x="188" y="571"/>
                  <a:pt x="188" y="571"/>
                </a:cubicBezTo>
                <a:cubicBezTo>
                  <a:pt x="188" y="571"/>
                  <a:pt x="200" y="569"/>
                  <a:pt x="211" y="569"/>
                </a:cubicBezTo>
                <a:cubicBezTo>
                  <a:pt x="231" y="569"/>
                  <a:pt x="242" y="575"/>
                  <a:pt x="254" y="582"/>
                </a:cubicBezTo>
                <a:cubicBezTo>
                  <a:pt x="266" y="589"/>
                  <a:pt x="277" y="598"/>
                  <a:pt x="304" y="598"/>
                </a:cubicBezTo>
                <a:cubicBezTo>
                  <a:pt x="332" y="598"/>
                  <a:pt x="347" y="589"/>
                  <a:pt x="359" y="582"/>
                </a:cubicBezTo>
                <a:cubicBezTo>
                  <a:pt x="371" y="576"/>
                  <a:pt x="382" y="571"/>
                  <a:pt x="402" y="571"/>
                </a:cubicBezTo>
                <a:cubicBezTo>
                  <a:pt x="423" y="571"/>
                  <a:pt x="434" y="576"/>
                  <a:pt x="445" y="582"/>
                </a:cubicBezTo>
                <a:cubicBezTo>
                  <a:pt x="458" y="589"/>
                  <a:pt x="473" y="598"/>
                  <a:pt x="500" y="598"/>
                </a:cubicBezTo>
                <a:cubicBezTo>
                  <a:pt x="528" y="598"/>
                  <a:pt x="538" y="589"/>
                  <a:pt x="551" y="582"/>
                </a:cubicBezTo>
                <a:cubicBezTo>
                  <a:pt x="562" y="575"/>
                  <a:pt x="573" y="569"/>
                  <a:pt x="594" y="569"/>
                </a:cubicBezTo>
                <a:cubicBezTo>
                  <a:pt x="604" y="569"/>
                  <a:pt x="617" y="571"/>
                  <a:pt x="617" y="571"/>
                </a:cubicBezTo>
                <a:cubicBezTo>
                  <a:pt x="632" y="546"/>
                  <a:pt x="632" y="546"/>
                  <a:pt x="632" y="546"/>
                </a:cubicBezTo>
                <a:cubicBezTo>
                  <a:pt x="632" y="546"/>
                  <a:pt x="611" y="540"/>
                  <a:pt x="594" y="540"/>
                </a:cubicBezTo>
                <a:close/>
                <a:moveTo>
                  <a:pt x="539" y="616"/>
                </a:moveTo>
                <a:cubicBezTo>
                  <a:pt x="528" y="622"/>
                  <a:pt x="517" y="626"/>
                  <a:pt x="497" y="626"/>
                </a:cubicBezTo>
                <a:cubicBezTo>
                  <a:pt x="477" y="626"/>
                  <a:pt x="466" y="622"/>
                  <a:pt x="455" y="616"/>
                </a:cubicBezTo>
                <a:cubicBezTo>
                  <a:pt x="443" y="609"/>
                  <a:pt x="428" y="600"/>
                  <a:pt x="402" y="600"/>
                </a:cubicBezTo>
                <a:cubicBezTo>
                  <a:pt x="376" y="600"/>
                  <a:pt x="362" y="609"/>
                  <a:pt x="350" y="616"/>
                </a:cubicBezTo>
                <a:cubicBezTo>
                  <a:pt x="339" y="622"/>
                  <a:pt x="328" y="626"/>
                  <a:pt x="308" y="626"/>
                </a:cubicBezTo>
                <a:cubicBezTo>
                  <a:pt x="288" y="626"/>
                  <a:pt x="277" y="622"/>
                  <a:pt x="266" y="616"/>
                </a:cubicBezTo>
                <a:cubicBezTo>
                  <a:pt x="254" y="609"/>
                  <a:pt x="237" y="598"/>
                  <a:pt x="210" y="601"/>
                </a:cubicBezTo>
                <a:cubicBezTo>
                  <a:pt x="251" y="655"/>
                  <a:pt x="309" y="654"/>
                  <a:pt x="309" y="654"/>
                </a:cubicBezTo>
                <a:cubicBezTo>
                  <a:pt x="334" y="654"/>
                  <a:pt x="348" y="649"/>
                  <a:pt x="361" y="642"/>
                </a:cubicBezTo>
                <a:cubicBezTo>
                  <a:pt x="372" y="636"/>
                  <a:pt x="383" y="629"/>
                  <a:pt x="402" y="629"/>
                </a:cubicBezTo>
                <a:cubicBezTo>
                  <a:pt x="422" y="629"/>
                  <a:pt x="433" y="636"/>
                  <a:pt x="444" y="642"/>
                </a:cubicBezTo>
                <a:cubicBezTo>
                  <a:pt x="456" y="649"/>
                  <a:pt x="471" y="654"/>
                  <a:pt x="496" y="654"/>
                </a:cubicBezTo>
                <a:cubicBezTo>
                  <a:pt x="496" y="654"/>
                  <a:pt x="553" y="655"/>
                  <a:pt x="595" y="601"/>
                </a:cubicBezTo>
                <a:cubicBezTo>
                  <a:pt x="567" y="598"/>
                  <a:pt x="551" y="609"/>
                  <a:pt x="539" y="616"/>
                </a:cubicBezTo>
                <a:close/>
                <a:moveTo>
                  <a:pt x="402" y="659"/>
                </a:moveTo>
                <a:cubicBezTo>
                  <a:pt x="376" y="659"/>
                  <a:pt x="365" y="679"/>
                  <a:pt x="330" y="679"/>
                </a:cubicBezTo>
                <a:cubicBezTo>
                  <a:pt x="343" y="683"/>
                  <a:pt x="372" y="690"/>
                  <a:pt x="402" y="690"/>
                </a:cubicBezTo>
                <a:cubicBezTo>
                  <a:pt x="432" y="690"/>
                  <a:pt x="462" y="683"/>
                  <a:pt x="475" y="679"/>
                </a:cubicBezTo>
                <a:cubicBezTo>
                  <a:pt x="440" y="679"/>
                  <a:pt x="429" y="659"/>
                  <a:pt x="402" y="659"/>
                </a:cubicBezTo>
                <a:close/>
                <a:moveTo>
                  <a:pt x="654" y="789"/>
                </a:moveTo>
                <a:cubicBezTo>
                  <a:pt x="668" y="779"/>
                  <a:pt x="668" y="779"/>
                  <a:pt x="668" y="779"/>
                </a:cubicBezTo>
                <a:cubicBezTo>
                  <a:pt x="602" y="736"/>
                  <a:pt x="602" y="736"/>
                  <a:pt x="602" y="736"/>
                </a:cubicBezTo>
                <a:cubicBezTo>
                  <a:pt x="587" y="746"/>
                  <a:pt x="587" y="746"/>
                  <a:pt x="587" y="746"/>
                </a:cubicBezTo>
                <a:cubicBezTo>
                  <a:pt x="597" y="824"/>
                  <a:pt x="597" y="824"/>
                  <a:pt x="597" y="824"/>
                </a:cubicBezTo>
                <a:cubicBezTo>
                  <a:pt x="612" y="815"/>
                  <a:pt x="612" y="815"/>
                  <a:pt x="612" y="815"/>
                </a:cubicBezTo>
                <a:cubicBezTo>
                  <a:pt x="610" y="799"/>
                  <a:pt x="610" y="799"/>
                  <a:pt x="610" y="799"/>
                </a:cubicBezTo>
                <a:cubicBezTo>
                  <a:pt x="640" y="780"/>
                  <a:pt x="640" y="780"/>
                  <a:pt x="640" y="780"/>
                </a:cubicBezTo>
                <a:lnTo>
                  <a:pt x="654" y="789"/>
                </a:lnTo>
                <a:close/>
                <a:moveTo>
                  <a:pt x="608" y="784"/>
                </a:moveTo>
                <a:cubicBezTo>
                  <a:pt x="603" y="755"/>
                  <a:pt x="603" y="755"/>
                  <a:pt x="603" y="755"/>
                </a:cubicBezTo>
                <a:cubicBezTo>
                  <a:pt x="627" y="772"/>
                  <a:pt x="627" y="772"/>
                  <a:pt x="627" y="772"/>
                </a:cubicBezTo>
                <a:lnTo>
                  <a:pt x="608" y="784"/>
                </a:lnTo>
                <a:close/>
                <a:moveTo>
                  <a:pt x="269" y="772"/>
                </a:moveTo>
                <a:cubicBezTo>
                  <a:pt x="321" y="788"/>
                  <a:pt x="321" y="788"/>
                  <a:pt x="321" y="788"/>
                </a:cubicBezTo>
                <a:cubicBezTo>
                  <a:pt x="317" y="802"/>
                  <a:pt x="317" y="802"/>
                  <a:pt x="317" y="802"/>
                </a:cubicBezTo>
                <a:cubicBezTo>
                  <a:pt x="281" y="790"/>
                  <a:pt x="281" y="790"/>
                  <a:pt x="281" y="790"/>
                </a:cubicBezTo>
                <a:cubicBezTo>
                  <a:pt x="277" y="804"/>
                  <a:pt x="277" y="804"/>
                  <a:pt x="277" y="804"/>
                </a:cubicBezTo>
                <a:cubicBezTo>
                  <a:pt x="307" y="813"/>
                  <a:pt x="307" y="813"/>
                  <a:pt x="307" y="813"/>
                </a:cubicBezTo>
                <a:cubicBezTo>
                  <a:pt x="302" y="827"/>
                  <a:pt x="302" y="827"/>
                  <a:pt x="302" y="827"/>
                </a:cubicBezTo>
                <a:cubicBezTo>
                  <a:pt x="273" y="817"/>
                  <a:pt x="273" y="817"/>
                  <a:pt x="273" y="817"/>
                </a:cubicBezTo>
                <a:cubicBezTo>
                  <a:pt x="268" y="832"/>
                  <a:pt x="268" y="832"/>
                  <a:pt x="268" y="832"/>
                </a:cubicBezTo>
                <a:cubicBezTo>
                  <a:pt x="304" y="843"/>
                  <a:pt x="304" y="843"/>
                  <a:pt x="304" y="843"/>
                </a:cubicBezTo>
                <a:cubicBezTo>
                  <a:pt x="300" y="857"/>
                  <a:pt x="300" y="857"/>
                  <a:pt x="300" y="857"/>
                </a:cubicBezTo>
                <a:cubicBezTo>
                  <a:pt x="248" y="840"/>
                  <a:pt x="248" y="840"/>
                  <a:pt x="248" y="840"/>
                </a:cubicBezTo>
                <a:lnTo>
                  <a:pt x="269" y="772"/>
                </a:lnTo>
                <a:close/>
                <a:moveTo>
                  <a:pt x="272" y="97"/>
                </a:moveTo>
                <a:cubicBezTo>
                  <a:pt x="223" y="120"/>
                  <a:pt x="223" y="120"/>
                  <a:pt x="223" y="120"/>
                </a:cubicBezTo>
                <a:cubicBezTo>
                  <a:pt x="216" y="107"/>
                  <a:pt x="216" y="107"/>
                  <a:pt x="216" y="107"/>
                </a:cubicBezTo>
                <a:cubicBezTo>
                  <a:pt x="250" y="91"/>
                  <a:pt x="250" y="91"/>
                  <a:pt x="250" y="91"/>
                </a:cubicBezTo>
                <a:cubicBezTo>
                  <a:pt x="244" y="78"/>
                  <a:pt x="244" y="78"/>
                  <a:pt x="244" y="78"/>
                </a:cubicBezTo>
                <a:cubicBezTo>
                  <a:pt x="216" y="92"/>
                  <a:pt x="216" y="92"/>
                  <a:pt x="216" y="92"/>
                </a:cubicBezTo>
                <a:cubicBezTo>
                  <a:pt x="210" y="79"/>
                  <a:pt x="210" y="79"/>
                  <a:pt x="210" y="79"/>
                </a:cubicBezTo>
                <a:cubicBezTo>
                  <a:pt x="238" y="65"/>
                  <a:pt x="238" y="65"/>
                  <a:pt x="238" y="65"/>
                </a:cubicBezTo>
                <a:cubicBezTo>
                  <a:pt x="232" y="52"/>
                  <a:pt x="232" y="52"/>
                  <a:pt x="232" y="52"/>
                </a:cubicBezTo>
                <a:cubicBezTo>
                  <a:pt x="198" y="68"/>
                  <a:pt x="198" y="68"/>
                  <a:pt x="198" y="68"/>
                </a:cubicBezTo>
                <a:cubicBezTo>
                  <a:pt x="192" y="55"/>
                  <a:pt x="192" y="55"/>
                  <a:pt x="192" y="55"/>
                </a:cubicBezTo>
                <a:cubicBezTo>
                  <a:pt x="241" y="31"/>
                  <a:pt x="241" y="31"/>
                  <a:pt x="241" y="31"/>
                </a:cubicBezTo>
                <a:lnTo>
                  <a:pt x="272" y="97"/>
                </a:lnTo>
                <a:close/>
                <a:moveTo>
                  <a:pt x="762" y="385"/>
                </a:moveTo>
                <a:cubicBezTo>
                  <a:pt x="758" y="368"/>
                  <a:pt x="758" y="368"/>
                  <a:pt x="758" y="368"/>
                </a:cubicBezTo>
                <a:cubicBezTo>
                  <a:pt x="786" y="362"/>
                  <a:pt x="786" y="362"/>
                  <a:pt x="786" y="362"/>
                </a:cubicBezTo>
                <a:cubicBezTo>
                  <a:pt x="778" y="353"/>
                  <a:pt x="764" y="345"/>
                  <a:pt x="753" y="342"/>
                </a:cubicBezTo>
                <a:cubicBezTo>
                  <a:pt x="749" y="324"/>
                  <a:pt x="749" y="324"/>
                  <a:pt x="749" y="324"/>
                </a:cubicBezTo>
                <a:cubicBezTo>
                  <a:pt x="763" y="326"/>
                  <a:pt x="779" y="337"/>
                  <a:pt x="788" y="346"/>
                </a:cubicBezTo>
                <a:cubicBezTo>
                  <a:pt x="818" y="306"/>
                  <a:pt x="818" y="306"/>
                  <a:pt x="818" y="306"/>
                </a:cubicBezTo>
                <a:cubicBezTo>
                  <a:pt x="823" y="327"/>
                  <a:pt x="823" y="327"/>
                  <a:pt x="823" y="327"/>
                </a:cubicBezTo>
                <a:cubicBezTo>
                  <a:pt x="798" y="360"/>
                  <a:pt x="798" y="360"/>
                  <a:pt x="798" y="360"/>
                </a:cubicBezTo>
                <a:cubicBezTo>
                  <a:pt x="829" y="353"/>
                  <a:pt x="829" y="353"/>
                  <a:pt x="829" y="353"/>
                </a:cubicBezTo>
                <a:cubicBezTo>
                  <a:pt x="832" y="370"/>
                  <a:pt x="832" y="370"/>
                  <a:pt x="832" y="370"/>
                </a:cubicBezTo>
                <a:lnTo>
                  <a:pt x="762" y="385"/>
                </a:lnTo>
                <a:close/>
                <a:moveTo>
                  <a:pt x="810" y="547"/>
                </a:moveTo>
                <a:cubicBezTo>
                  <a:pt x="802" y="533"/>
                  <a:pt x="802" y="533"/>
                  <a:pt x="802" y="533"/>
                </a:cubicBezTo>
                <a:cubicBezTo>
                  <a:pt x="810" y="528"/>
                  <a:pt x="815" y="523"/>
                  <a:pt x="816" y="515"/>
                </a:cubicBezTo>
                <a:cubicBezTo>
                  <a:pt x="818" y="508"/>
                  <a:pt x="816" y="503"/>
                  <a:pt x="811" y="502"/>
                </a:cubicBezTo>
                <a:cubicBezTo>
                  <a:pt x="805" y="501"/>
                  <a:pt x="801" y="508"/>
                  <a:pt x="798" y="515"/>
                </a:cubicBezTo>
                <a:cubicBezTo>
                  <a:pt x="793" y="527"/>
                  <a:pt x="785" y="539"/>
                  <a:pt x="770" y="536"/>
                </a:cubicBezTo>
                <a:cubicBezTo>
                  <a:pt x="757" y="533"/>
                  <a:pt x="751" y="521"/>
                  <a:pt x="754" y="504"/>
                </a:cubicBezTo>
                <a:cubicBezTo>
                  <a:pt x="756" y="493"/>
                  <a:pt x="761" y="485"/>
                  <a:pt x="771" y="479"/>
                </a:cubicBezTo>
                <a:cubicBezTo>
                  <a:pt x="778" y="493"/>
                  <a:pt x="778" y="493"/>
                  <a:pt x="778" y="493"/>
                </a:cubicBezTo>
                <a:cubicBezTo>
                  <a:pt x="773" y="496"/>
                  <a:pt x="769" y="501"/>
                  <a:pt x="768" y="507"/>
                </a:cubicBezTo>
                <a:cubicBezTo>
                  <a:pt x="767" y="514"/>
                  <a:pt x="768" y="519"/>
                  <a:pt x="772" y="519"/>
                </a:cubicBezTo>
                <a:cubicBezTo>
                  <a:pt x="777" y="520"/>
                  <a:pt x="781" y="515"/>
                  <a:pt x="784" y="508"/>
                </a:cubicBezTo>
                <a:cubicBezTo>
                  <a:pt x="789" y="494"/>
                  <a:pt x="796" y="482"/>
                  <a:pt x="813" y="485"/>
                </a:cubicBezTo>
                <a:cubicBezTo>
                  <a:pt x="829" y="489"/>
                  <a:pt x="833" y="503"/>
                  <a:pt x="830" y="519"/>
                </a:cubicBezTo>
                <a:cubicBezTo>
                  <a:pt x="828" y="532"/>
                  <a:pt x="821" y="541"/>
                  <a:pt x="810" y="547"/>
                </a:cubicBezTo>
                <a:close/>
                <a:moveTo>
                  <a:pt x="185" y="725"/>
                </a:moveTo>
                <a:cubicBezTo>
                  <a:pt x="208" y="741"/>
                  <a:pt x="208" y="741"/>
                  <a:pt x="208" y="741"/>
                </a:cubicBezTo>
                <a:cubicBezTo>
                  <a:pt x="226" y="753"/>
                  <a:pt x="227" y="763"/>
                  <a:pt x="221" y="772"/>
                </a:cubicBezTo>
                <a:cubicBezTo>
                  <a:pt x="217" y="777"/>
                  <a:pt x="212" y="780"/>
                  <a:pt x="205" y="779"/>
                </a:cubicBezTo>
                <a:cubicBezTo>
                  <a:pt x="211" y="787"/>
                  <a:pt x="212" y="794"/>
                  <a:pt x="207" y="802"/>
                </a:cubicBezTo>
                <a:cubicBezTo>
                  <a:pt x="200" y="811"/>
                  <a:pt x="189" y="815"/>
                  <a:pt x="172" y="803"/>
                </a:cubicBezTo>
                <a:cubicBezTo>
                  <a:pt x="144" y="785"/>
                  <a:pt x="144" y="785"/>
                  <a:pt x="144" y="785"/>
                </a:cubicBezTo>
                <a:lnTo>
                  <a:pt x="185" y="725"/>
                </a:lnTo>
                <a:close/>
                <a:moveTo>
                  <a:pt x="179" y="792"/>
                </a:moveTo>
                <a:cubicBezTo>
                  <a:pt x="185" y="797"/>
                  <a:pt x="190" y="796"/>
                  <a:pt x="193" y="791"/>
                </a:cubicBezTo>
                <a:cubicBezTo>
                  <a:pt x="196" y="787"/>
                  <a:pt x="195" y="783"/>
                  <a:pt x="188" y="778"/>
                </a:cubicBezTo>
                <a:cubicBezTo>
                  <a:pt x="176" y="769"/>
                  <a:pt x="176" y="769"/>
                  <a:pt x="176" y="769"/>
                </a:cubicBezTo>
                <a:cubicBezTo>
                  <a:pt x="166" y="784"/>
                  <a:pt x="166" y="784"/>
                  <a:pt x="166" y="784"/>
                </a:cubicBezTo>
                <a:lnTo>
                  <a:pt x="179" y="792"/>
                </a:lnTo>
                <a:close/>
                <a:moveTo>
                  <a:pt x="192" y="765"/>
                </a:moveTo>
                <a:cubicBezTo>
                  <a:pt x="197" y="769"/>
                  <a:pt x="202" y="769"/>
                  <a:pt x="206" y="764"/>
                </a:cubicBezTo>
                <a:cubicBezTo>
                  <a:pt x="208" y="760"/>
                  <a:pt x="207" y="756"/>
                  <a:pt x="201" y="752"/>
                </a:cubicBezTo>
                <a:cubicBezTo>
                  <a:pt x="192" y="746"/>
                  <a:pt x="192" y="746"/>
                  <a:pt x="192" y="746"/>
                </a:cubicBezTo>
                <a:cubicBezTo>
                  <a:pt x="183" y="759"/>
                  <a:pt x="183" y="759"/>
                  <a:pt x="183" y="759"/>
                </a:cubicBezTo>
                <a:lnTo>
                  <a:pt x="192" y="765"/>
                </a:lnTo>
                <a:close/>
                <a:moveTo>
                  <a:pt x="65" y="567"/>
                </a:moveTo>
                <a:cubicBezTo>
                  <a:pt x="73" y="582"/>
                  <a:pt x="73" y="582"/>
                  <a:pt x="73" y="582"/>
                </a:cubicBezTo>
                <a:cubicBezTo>
                  <a:pt x="48" y="594"/>
                  <a:pt x="48" y="594"/>
                  <a:pt x="48" y="594"/>
                </a:cubicBezTo>
                <a:cubicBezTo>
                  <a:pt x="58" y="601"/>
                  <a:pt x="73" y="607"/>
                  <a:pt x="84" y="606"/>
                </a:cubicBezTo>
                <a:cubicBezTo>
                  <a:pt x="92" y="623"/>
                  <a:pt x="92" y="623"/>
                  <a:pt x="92" y="623"/>
                </a:cubicBezTo>
                <a:cubicBezTo>
                  <a:pt x="78" y="624"/>
                  <a:pt x="60" y="617"/>
                  <a:pt x="49" y="611"/>
                </a:cubicBezTo>
                <a:cubicBezTo>
                  <a:pt x="29" y="657"/>
                  <a:pt x="29" y="657"/>
                  <a:pt x="29" y="657"/>
                </a:cubicBezTo>
                <a:cubicBezTo>
                  <a:pt x="20" y="638"/>
                  <a:pt x="20" y="638"/>
                  <a:pt x="20" y="638"/>
                </a:cubicBezTo>
                <a:cubicBezTo>
                  <a:pt x="37" y="600"/>
                  <a:pt x="37" y="600"/>
                  <a:pt x="37" y="600"/>
                </a:cubicBezTo>
                <a:cubicBezTo>
                  <a:pt x="8" y="614"/>
                  <a:pt x="8" y="614"/>
                  <a:pt x="8" y="614"/>
                </a:cubicBezTo>
                <a:cubicBezTo>
                  <a:pt x="0" y="598"/>
                  <a:pt x="0" y="598"/>
                  <a:pt x="0" y="598"/>
                </a:cubicBezTo>
                <a:lnTo>
                  <a:pt x="65" y="567"/>
                </a:lnTo>
                <a:close/>
                <a:moveTo>
                  <a:pt x="709" y="628"/>
                </a:moveTo>
                <a:cubicBezTo>
                  <a:pt x="716" y="614"/>
                  <a:pt x="716" y="614"/>
                  <a:pt x="716" y="614"/>
                </a:cubicBezTo>
                <a:cubicBezTo>
                  <a:pt x="771" y="601"/>
                  <a:pt x="771" y="601"/>
                  <a:pt x="771" y="601"/>
                </a:cubicBezTo>
                <a:cubicBezTo>
                  <a:pt x="732" y="582"/>
                  <a:pt x="732" y="582"/>
                  <a:pt x="732" y="582"/>
                </a:cubicBezTo>
                <a:cubicBezTo>
                  <a:pt x="739" y="567"/>
                  <a:pt x="739" y="567"/>
                  <a:pt x="739" y="567"/>
                </a:cubicBezTo>
                <a:cubicBezTo>
                  <a:pt x="804" y="598"/>
                  <a:pt x="804" y="598"/>
                  <a:pt x="804" y="598"/>
                </a:cubicBezTo>
                <a:cubicBezTo>
                  <a:pt x="797" y="613"/>
                  <a:pt x="797" y="613"/>
                  <a:pt x="797" y="613"/>
                </a:cubicBezTo>
                <a:cubicBezTo>
                  <a:pt x="795" y="612"/>
                  <a:pt x="795" y="612"/>
                  <a:pt x="795" y="612"/>
                </a:cubicBezTo>
                <a:cubicBezTo>
                  <a:pt x="793" y="611"/>
                  <a:pt x="789" y="611"/>
                  <a:pt x="785" y="612"/>
                </a:cubicBezTo>
                <a:cubicBezTo>
                  <a:pt x="736" y="624"/>
                  <a:pt x="736" y="624"/>
                  <a:pt x="736" y="624"/>
                </a:cubicBezTo>
                <a:cubicBezTo>
                  <a:pt x="780" y="646"/>
                  <a:pt x="780" y="646"/>
                  <a:pt x="780" y="646"/>
                </a:cubicBezTo>
                <a:cubicBezTo>
                  <a:pt x="772" y="661"/>
                  <a:pt x="772" y="661"/>
                  <a:pt x="772" y="661"/>
                </a:cubicBezTo>
                <a:lnTo>
                  <a:pt x="709" y="628"/>
                </a:lnTo>
                <a:close/>
                <a:moveTo>
                  <a:pt x="376" y="73"/>
                </a:moveTo>
                <a:cubicBezTo>
                  <a:pt x="360" y="75"/>
                  <a:pt x="360" y="75"/>
                  <a:pt x="360" y="75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325" y="81"/>
                  <a:pt x="325" y="81"/>
                  <a:pt x="325" y="81"/>
                </a:cubicBezTo>
                <a:cubicBezTo>
                  <a:pt x="308" y="84"/>
                  <a:pt x="308" y="84"/>
                  <a:pt x="308" y="84"/>
                </a:cubicBezTo>
                <a:cubicBezTo>
                  <a:pt x="295" y="13"/>
                  <a:pt x="295" y="13"/>
                  <a:pt x="295" y="13"/>
                </a:cubicBezTo>
                <a:cubicBezTo>
                  <a:pt x="311" y="10"/>
                  <a:pt x="311" y="10"/>
                  <a:pt x="311" y="10"/>
                </a:cubicBezTo>
                <a:cubicBezTo>
                  <a:pt x="312" y="12"/>
                  <a:pt x="312" y="12"/>
                  <a:pt x="312" y="12"/>
                </a:cubicBezTo>
                <a:cubicBezTo>
                  <a:pt x="312" y="15"/>
                  <a:pt x="314" y="18"/>
                  <a:pt x="317" y="20"/>
                </a:cubicBezTo>
                <a:cubicBezTo>
                  <a:pt x="356" y="53"/>
                  <a:pt x="356" y="53"/>
                  <a:pt x="356" y="53"/>
                </a:cubicBezTo>
                <a:cubicBezTo>
                  <a:pt x="348" y="4"/>
                  <a:pt x="348" y="4"/>
                  <a:pt x="348" y="4"/>
                </a:cubicBezTo>
                <a:cubicBezTo>
                  <a:pt x="365" y="1"/>
                  <a:pt x="365" y="1"/>
                  <a:pt x="365" y="1"/>
                </a:cubicBezTo>
                <a:lnTo>
                  <a:pt x="376" y="73"/>
                </a:lnTo>
                <a:close/>
                <a:moveTo>
                  <a:pt x="637" y="711"/>
                </a:moveTo>
                <a:cubicBezTo>
                  <a:pt x="651" y="698"/>
                  <a:pt x="651" y="698"/>
                  <a:pt x="651" y="698"/>
                </a:cubicBezTo>
                <a:cubicBezTo>
                  <a:pt x="704" y="719"/>
                  <a:pt x="704" y="719"/>
                  <a:pt x="704" y="719"/>
                </a:cubicBezTo>
                <a:cubicBezTo>
                  <a:pt x="680" y="667"/>
                  <a:pt x="680" y="667"/>
                  <a:pt x="680" y="667"/>
                </a:cubicBezTo>
                <a:cubicBezTo>
                  <a:pt x="692" y="652"/>
                  <a:pt x="692" y="652"/>
                  <a:pt x="692" y="652"/>
                </a:cubicBezTo>
                <a:cubicBezTo>
                  <a:pt x="725" y="726"/>
                  <a:pt x="725" y="726"/>
                  <a:pt x="725" y="726"/>
                </a:cubicBezTo>
                <a:cubicBezTo>
                  <a:pt x="712" y="739"/>
                  <a:pt x="712" y="739"/>
                  <a:pt x="712" y="739"/>
                </a:cubicBezTo>
                <a:lnTo>
                  <a:pt x="637" y="711"/>
                </a:lnTo>
                <a:close/>
                <a:moveTo>
                  <a:pt x="152" y="696"/>
                </a:moveTo>
                <a:cubicBezTo>
                  <a:pt x="151" y="686"/>
                  <a:pt x="151" y="686"/>
                  <a:pt x="151" y="686"/>
                </a:cubicBezTo>
                <a:cubicBezTo>
                  <a:pt x="141" y="687"/>
                  <a:pt x="141" y="687"/>
                  <a:pt x="141" y="687"/>
                </a:cubicBezTo>
                <a:cubicBezTo>
                  <a:pt x="140" y="684"/>
                  <a:pt x="139" y="681"/>
                  <a:pt x="137" y="678"/>
                </a:cubicBezTo>
                <a:cubicBezTo>
                  <a:pt x="127" y="658"/>
                  <a:pt x="104" y="650"/>
                  <a:pt x="84" y="661"/>
                </a:cubicBezTo>
                <a:cubicBezTo>
                  <a:pt x="71" y="668"/>
                  <a:pt x="64" y="682"/>
                  <a:pt x="64" y="695"/>
                </a:cubicBezTo>
                <a:cubicBezTo>
                  <a:pt x="54" y="696"/>
                  <a:pt x="54" y="696"/>
                  <a:pt x="54" y="696"/>
                </a:cubicBezTo>
                <a:cubicBezTo>
                  <a:pt x="55" y="706"/>
                  <a:pt x="55" y="706"/>
                  <a:pt x="55" y="706"/>
                </a:cubicBezTo>
                <a:cubicBezTo>
                  <a:pt x="65" y="705"/>
                  <a:pt x="65" y="705"/>
                  <a:pt x="65" y="705"/>
                </a:cubicBezTo>
                <a:cubicBezTo>
                  <a:pt x="66" y="708"/>
                  <a:pt x="67" y="712"/>
                  <a:pt x="69" y="715"/>
                </a:cubicBezTo>
                <a:cubicBezTo>
                  <a:pt x="79" y="734"/>
                  <a:pt x="102" y="742"/>
                  <a:pt x="122" y="731"/>
                </a:cubicBezTo>
                <a:cubicBezTo>
                  <a:pt x="136" y="724"/>
                  <a:pt x="143" y="711"/>
                  <a:pt x="143" y="697"/>
                </a:cubicBezTo>
                <a:lnTo>
                  <a:pt x="152" y="696"/>
                </a:lnTo>
                <a:close/>
                <a:moveTo>
                  <a:pt x="92" y="676"/>
                </a:moveTo>
                <a:cubicBezTo>
                  <a:pt x="104" y="670"/>
                  <a:pt x="118" y="674"/>
                  <a:pt x="124" y="685"/>
                </a:cubicBezTo>
                <a:cubicBezTo>
                  <a:pt x="124" y="686"/>
                  <a:pt x="125" y="688"/>
                  <a:pt x="125" y="689"/>
                </a:cubicBezTo>
                <a:cubicBezTo>
                  <a:pt x="80" y="694"/>
                  <a:pt x="80" y="694"/>
                  <a:pt x="80" y="694"/>
                </a:cubicBezTo>
                <a:cubicBezTo>
                  <a:pt x="81" y="686"/>
                  <a:pt x="85" y="680"/>
                  <a:pt x="92" y="676"/>
                </a:cubicBezTo>
                <a:close/>
                <a:moveTo>
                  <a:pt x="114" y="716"/>
                </a:moveTo>
                <a:cubicBezTo>
                  <a:pt x="103" y="723"/>
                  <a:pt x="89" y="718"/>
                  <a:pt x="83" y="707"/>
                </a:cubicBezTo>
                <a:cubicBezTo>
                  <a:pt x="82" y="706"/>
                  <a:pt x="81" y="705"/>
                  <a:pt x="81" y="703"/>
                </a:cubicBezTo>
                <a:cubicBezTo>
                  <a:pt x="126" y="698"/>
                  <a:pt x="126" y="698"/>
                  <a:pt x="126" y="698"/>
                </a:cubicBezTo>
                <a:cubicBezTo>
                  <a:pt x="126" y="706"/>
                  <a:pt x="121" y="713"/>
                  <a:pt x="114" y="716"/>
                </a:cubicBezTo>
                <a:close/>
                <a:moveTo>
                  <a:pt x="670" y="92"/>
                </a:moveTo>
                <a:cubicBezTo>
                  <a:pt x="683" y="103"/>
                  <a:pt x="683" y="103"/>
                  <a:pt x="683" y="103"/>
                </a:cubicBezTo>
                <a:cubicBezTo>
                  <a:pt x="656" y="141"/>
                  <a:pt x="656" y="141"/>
                  <a:pt x="656" y="141"/>
                </a:cubicBezTo>
                <a:cubicBezTo>
                  <a:pt x="701" y="122"/>
                  <a:pt x="701" y="122"/>
                  <a:pt x="701" y="122"/>
                </a:cubicBezTo>
                <a:cubicBezTo>
                  <a:pt x="709" y="129"/>
                  <a:pt x="709" y="129"/>
                  <a:pt x="709" y="129"/>
                </a:cubicBezTo>
                <a:cubicBezTo>
                  <a:pt x="690" y="175"/>
                  <a:pt x="690" y="175"/>
                  <a:pt x="690" y="175"/>
                </a:cubicBezTo>
                <a:cubicBezTo>
                  <a:pt x="728" y="147"/>
                  <a:pt x="728" y="147"/>
                  <a:pt x="728" y="147"/>
                </a:cubicBezTo>
                <a:cubicBezTo>
                  <a:pt x="739" y="160"/>
                  <a:pt x="739" y="160"/>
                  <a:pt x="739" y="160"/>
                </a:cubicBezTo>
                <a:cubicBezTo>
                  <a:pt x="680" y="201"/>
                  <a:pt x="680" y="201"/>
                  <a:pt x="680" y="201"/>
                </a:cubicBezTo>
                <a:cubicBezTo>
                  <a:pt x="668" y="189"/>
                  <a:pt x="668" y="189"/>
                  <a:pt x="668" y="189"/>
                </a:cubicBezTo>
                <a:cubicBezTo>
                  <a:pt x="686" y="145"/>
                  <a:pt x="686" y="145"/>
                  <a:pt x="686" y="145"/>
                </a:cubicBezTo>
                <a:cubicBezTo>
                  <a:pt x="642" y="163"/>
                  <a:pt x="642" y="163"/>
                  <a:pt x="642" y="163"/>
                </a:cubicBezTo>
                <a:cubicBezTo>
                  <a:pt x="630" y="151"/>
                  <a:pt x="630" y="151"/>
                  <a:pt x="630" y="151"/>
                </a:cubicBezTo>
                <a:lnTo>
                  <a:pt x="670" y="92"/>
                </a:lnTo>
                <a:close/>
                <a:moveTo>
                  <a:pt x="541" y="22"/>
                </a:moveTo>
                <a:cubicBezTo>
                  <a:pt x="557" y="28"/>
                  <a:pt x="557" y="28"/>
                  <a:pt x="557" y="28"/>
                </a:cubicBezTo>
                <a:cubicBezTo>
                  <a:pt x="544" y="74"/>
                  <a:pt x="544" y="74"/>
                  <a:pt x="544" y="74"/>
                </a:cubicBezTo>
                <a:cubicBezTo>
                  <a:pt x="580" y="40"/>
                  <a:pt x="580" y="40"/>
                  <a:pt x="580" y="40"/>
                </a:cubicBezTo>
                <a:cubicBezTo>
                  <a:pt x="590" y="45"/>
                  <a:pt x="590" y="45"/>
                  <a:pt x="590" y="45"/>
                </a:cubicBezTo>
                <a:cubicBezTo>
                  <a:pt x="587" y="94"/>
                  <a:pt x="587" y="94"/>
                  <a:pt x="587" y="94"/>
                </a:cubicBezTo>
                <a:cubicBezTo>
                  <a:pt x="613" y="55"/>
                  <a:pt x="613" y="55"/>
                  <a:pt x="613" y="55"/>
                </a:cubicBezTo>
                <a:cubicBezTo>
                  <a:pt x="628" y="63"/>
                  <a:pt x="628" y="63"/>
                  <a:pt x="628" y="63"/>
                </a:cubicBezTo>
                <a:cubicBezTo>
                  <a:pt x="587" y="122"/>
                  <a:pt x="587" y="122"/>
                  <a:pt x="587" y="122"/>
                </a:cubicBezTo>
                <a:cubicBezTo>
                  <a:pt x="572" y="115"/>
                  <a:pt x="572" y="115"/>
                  <a:pt x="572" y="115"/>
                </a:cubicBezTo>
                <a:cubicBezTo>
                  <a:pt x="574" y="67"/>
                  <a:pt x="574" y="67"/>
                  <a:pt x="574" y="67"/>
                </a:cubicBezTo>
                <a:cubicBezTo>
                  <a:pt x="538" y="99"/>
                  <a:pt x="538" y="99"/>
                  <a:pt x="538" y="99"/>
                </a:cubicBezTo>
                <a:cubicBezTo>
                  <a:pt x="522" y="92"/>
                  <a:pt x="522" y="92"/>
                  <a:pt x="522" y="92"/>
                </a:cubicBezTo>
                <a:lnTo>
                  <a:pt x="541" y="22"/>
                </a:lnTo>
                <a:close/>
                <a:moveTo>
                  <a:pt x="362" y="795"/>
                </a:moveTo>
                <a:cubicBezTo>
                  <a:pt x="378" y="796"/>
                  <a:pt x="378" y="796"/>
                  <a:pt x="378" y="796"/>
                </a:cubicBezTo>
                <a:cubicBezTo>
                  <a:pt x="414" y="840"/>
                  <a:pt x="414" y="840"/>
                  <a:pt x="414" y="840"/>
                </a:cubicBezTo>
                <a:cubicBezTo>
                  <a:pt x="414" y="796"/>
                  <a:pt x="414" y="796"/>
                  <a:pt x="414" y="796"/>
                </a:cubicBezTo>
                <a:cubicBezTo>
                  <a:pt x="431" y="797"/>
                  <a:pt x="431" y="797"/>
                  <a:pt x="431" y="797"/>
                </a:cubicBezTo>
                <a:cubicBezTo>
                  <a:pt x="431" y="868"/>
                  <a:pt x="431" y="868"/>
                  <a:pt x="431" y="868"/>
                </a:cubicBezTo>
                <a:cubicBezTo>
                  <a:pt x="414" y="868"/>
                  <a:pt x="414" y="868"/>
                  <a:pt x="414" y="868"/>
                </a:cubicBezTo>
                <a:cubicBezTo>
                  <a:pt x="414" y="866"/>
                  <a:pt x="414" y="866"/>
                  <a:pt x="414" y="866"/>
                </a:cubicBezTo>
                <a:cubicBezTo>
                  <a:pt x="414" y="864"/>
                  <a:pt x="413" y="861"/>
                  <a:pt x="410" y="858"/>
                </a:cubicBezTo>
                <a:cubicBezTo>
                  <a:pt x="378" y="819"/>
                  <a:pt x="378" y="819"/>
                  <a:pt x="378" y="819"/>
                </a:cubicBezTo>
                <a:cubicBezTo>
                  <a:pt x="377" y="868"/>
                  <a:pt x="377" y="868"/>
                  <a:pt x="377" y="868"/>
                </a:cubicBezTo>
                <a:cubicBezTo>
                  <a:pt x="360" y="867"/>
                  <a:pt x="360" y="867"/>
                  <a:pt x="360" y="867"/>
                </a:cubicBezTo>
                <a:lnTo>
                  <a:pt x="362" y="795"/>
                </a:lnTo>
                <a:close/>
                <a:moveTo>
                  <a:pt x="485" y="39"/>
                </a:moveTo>
                <a:cubicBezTo>
                  <a:pt x="479" y="80"/>
                  <a:pt x="479" y="80"/>
                  <a:pt x="479" y="80"/>
                </a:cubicBezTo>
                <a:cubicBezTo>
                  <a:pt x="463" y="78"/>
                  <a:pt x="463" y="78"/>
                  <a:pt x="463" y="78"/>
                </a:cubicBezTo>
                <a:cubicBezTo>
                  <a:pt x="467" y="40"/>
                  <a:pt x="467" y="40"/>
                  <a:pt x="467" y="40"/>
                </a:cubicBezTo>
                <a:cubicBezTo>
                  <a:pt x="469" y="28"/>
                  <a:pt x="466" y="19"/>
                  <a:pt x="454" y="18"/>
                </a:cubicBezTo>
                <a:cubicBezTo>
                  <a:pt x="442" y="16"/>
                  <a:pt x="437" y="24"/>
                  <a:pt x="436" y="36"/>
                </a:cubicBezTo>
                <a:cubicBezTo>
                  <a:pt x="431" y="74"/>
                  <a:pt x="431" y="74"/>
                  <a:pt x="431" y="74"/>
                </a:cubicBezTo>
                <a:cubicBezTo>
                  <a:pt x="414" y="72"/>
                  <a:pt x="414" y="72"/>
                  <a:pt x="414" y="72"/>
                </a:cubicBezTo>
                <a:cubicBezTo>
                  <a:pt x="419" y="31"/>
                  <a:pt x="419" y="31"/>
                  <a:pt x="419" y="31"/>
                </a:cubicBezTo>
                <a:cubicBezTo>
                  <a:pt x="421" y="11"/>
                  <a:pt x="435" y="0"/>
                  <a:pt x="456" y="2"/>
                </a:cubicBezTo>
                <a:cubicBezTo>
                  <a:pt x="478" y="5"/>
                  <a:pt x="487" y="19"/>
                  <a:pt x="485" y="39"/>
                </a:cubicBezTo>
                <a:close/>
                <a:moveTo>
                  <a:pt x="789" y="232"/>
                </a:moveTo>
                <a:cubicBezTo>
                  <a:pt x="779" y="213"/>
                  <a:pt x="756" y="205"/>
                  <a:pt x="736" y="215"/>
                </a:cubicBezTo>
                <a:cubicBezTo>
                  <a:pt x="716" y="226"/>
                  <a:pt x="710" y="249"/>
                  <a:pt x="720" y="269"/>
                </a:cubicBezTo>
                <a:cubicBezTo>
                  <a:pt x="730" y="288"/>
                  <a:pt x="753" y="296"/>
                  <a:pt x="773" y="286"/>
                </a:cubicBezTo>
                <a:cubicBezTo>
                  <a:pt x="793" y="275"/>
                  <a:pt x="799" y="252"/>
                  <a:pt x="789" y="232"/>
                </a:cubicBezTo>
                <a:close/>
                <a:moveTo>
                  <a:pt x="765" y="271"/>
                </a:moveTo>
                <a:cubicBezTo>
                  <a:pt x="754" y="277"/>
                  <a:pt x="740" y="272"/>
                  <a:pt x="734" y="261"/>
                </a:cubicBezTo>
                <a:cubicBezTo>
                  <a:pt x="728" y="250"/>
                  <a:pt x="732" y="236"/>
                  <a:pt x="744" y="230"/>
                </a:cubicBezTo>
                <a:cubicBezTo>
                  <a:pt x="755" y="224"/>
                  <a:pt x="769" y="228"/>
                  <a:pt x="775" y="240"/>
                </a:cubicBezTo>
                <a:cubicBezTo>
                  <a:pt x="781" y="251"/>
                  <a:pt x="777" y="265"/>
                  <a:pt x="765" y="271"/>
                </a:cubicBezTo>
                <a:close/>
                <a:moveTo>
                  <a:pt x="532" y="817"/>
                </a:moveTo>
                <a:cubicBezTo>
                  <a:pt x="500" y="827"/>
                  <a:pt x="500" y="827"/>
                  <a:pt x="500" y="827"/>
                </a:cubicBezTo>
                <a:cubicBezTo>
                  <a:pt x="508" y="855"/>
                  <a:pt x="508" y="855"/>
                  <a:pt x="508" y="855"/>
                </a:cubicBezTo>
                <a:cubicBezTo>
                  <a:pt x="492" y="860"/>
                  <a:pt x="492" y="860"/>
                  <a:pt x="492" y="860"/>
                </a:cubicBezTo>
                <a:cubicBezTo>
                  <a:pt x="472" y="791"/>
                  <a:pt x="472" y="791"/>
                  <a:pt x="472" y="791"/>
                </a:cubicBezTo>
                <a:cubicBezTo>
                  <a:pt x="489" y="786"/>
                  <a:pt x="489" y="786"/>
                  <a:pt x="489" y="786"/>
                </a:cubicBezTo>
                <a:cubicBezTo>
                  <a:pt x="496" y="813"/>
                  <a:pt x="496" y="813"/>
                  <a:pt x="496" y="813"/>
                </a:cubicBezTo>
                <a:cubicBezTo>
                  <a:pt x="528" y="804"/>
                  <a:pt x="528" y="804"/>
                  <a:pt x="528" y="804"/>
                </a:cubicBezTo>
                <a:cubicBezTo>
                  <a:pt x="520" y="777"/>
                  <a:pt x="520" y="777"/>
                  <a:pt x="520" y="777"/>
                </a:cubicBezTo>
                <a:cubicBezTo>
                  <a:pt x="536" y="772"/>
                  <a:pt x="536" y="772"/>
                  <a:pt x="536" y="772"/>
                </a:cubicBezTo>
                <a:cubicBezTo>
                  <a:pt x="557" y="841"/>
                  <a:pt x="557" y="841"/>
                  <a:pt x="557" y="841"/>
                </a:cubicBezTo>
                <a:cubicBezTo>
                  <a:pt x="541" y="846"/>
                  <a:pt x="541" y="846"/>
                  <a:pt x="541" y="846"/>
                </a:cubicBezTo>
                <a:lnTo>
                  <a:pt x="532" y="81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 dirty="0"/>
          </a:p>
        </p:txBody>
      </p:sp>
      <p:sp>
        <p:nvSpPr>
          <p:cNvPr id="3" name="object 3"/>
          <p:cNvSpPr txBox="1"/>
          <p:nvPr/>
        </p:nvSpPr>
        <p:spPr>
          <a:xfrm>
            <a:off x="2990902" y="6122236"/>
            <a:ext cx="5334000" cy="77528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Mogens Mogensen har besluttet at gå på pension efter 31 år i Københavns Kommune, heraf 18 år som jurist .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Jeg håber, du vil komme og være med </a:t>
            </a:r>
            <a:b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</a:b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2100" b="1" spc="-40" dirty="0">
                <a:solidFill>
                  <a:schemeClr val="accent2"/>
                </a:solidFill>
                <a:latin typeface="KBH" pitchFamily="2" charset="77"/>
                <a:cs typeface="KBH"/>
              </a:rPr>
              <a:t>onsdag den 19. juni kl. 15-17</a:t>
            </a:r>
            <a:br>
              <a:rPr lang="da-DK" sz="2100" b="1" spc="-40" dirty="0">
                <a:solidFill>
                  <a:schemeClr val="accent2"/>
                </a:solidFill>
                <a:latin typeface="KBH" pitchFamily="2" charset="77"/>
                <a:cs typeface="KBH"/>
              </a:rPr>
            </a:br>
            <a:r>
              <a:rPr lang="da-DK" sz="2100" b="1" spc="-40" dirty="0">
                <a:solidFill>
                  <a:schemeClr val="accent2"/>
                </a:solidFill>
                <a:latin typeface="KBH" pitchFamily="2" charset="77"/>
                <a:cs typeface="KBH"/>
              </a:rPr>
              <a:t>i Festsalen i De Gamles By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2100" b="1" spc="-40" dirty="0">
              <a:solidFill>
                <a:schemeClr val="accent2"/>
              </a:solidFill>
              <a:latin typeface="KBH" pitchFamily="2" charset="77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Jeg håber, du vil komme og være med til at tage afsked med  Mogens ved en afskedsreception: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2100" b="1" spc="-40" dirty="0">
              <a:solidFill>
                <a:schemeClr val="accent2"/>
              </a:solidFill>
              <a:latin typeface="KBH" pitchFamily="2" charset="77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Venlig hilsen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endParaRPr lang="da-DK" sz="1900" spc="-40" dirty="0">
              <a:solidFill>
                <a:schemeClr val="accent2"/>
              </a:solidFill>
              <a:latin typeface="KBH"/>
              <a:cs typeface="KBH"/>
            </a:endParaRP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Gitte Bloch Hansen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Uddannelseskoordinator</a:t>
            </a:r>
          </a:p>
          <a:p>
            <a:pPr marL="12700" marR="5080">
              <a:lnSpc>
                <a:spcPct val="117000"/>
              </a:lnSpc>
              <a:spcBef>
                <a:spcPts val="100"/>
              </a:spcBef>
            </a:pPr>
            <a:r>
              <a:rPr lang="da-DK" sz="1900" spc="-40" dirty="0">
                <a:solidFill>
                  <a:schemeClr val="accent2"/>
                </a:solidFill>
                <a:latin typeface="KBH"/>
                <a:cs typeface="KBH"/>
              </a:rPr>
              <a:t>Sundheds- og Omsorgsforvaltningen</a:t>
            </a:r>
            <a:endParaRPr sz="1750" dirty="0">
              <a:solidFill>
                <a:schemeClr val="accent2"/>
              </a:solidFill>
              <a:latin typeface="KBH"/>
              <a:cs typeface="KBH"/>
            </a:endParaRPr>
          </a:p>
        </p:txBody>
      </p:sp>
      <p:sp>
        <p:nvSpPr>
          <p:cNvPr id="9" name="Freeform 17">
            <a:extLst>
              <a:ext uri="{FF2B5EF4-FFF2-40B4-BE49-F238E27FC236}">
                <a16:creationId xmlns:a16="http://schemas.microsoft.com/office/drawing/2014/main" id="{6188C262-7465-5B41-AD21-FDCF993D032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97694" y="13716843"/>
            <a:ext cx="2593208" cy="2501366"/>
          </a:xfrm>
          <a:custGeom>
            <a:avLst/>
            <a:gdLst>
              <a:gd name="T0" fmla="*/ 1191 w 2383"/>
              <a:gd name="T1" fmla="*/ 53 h 2312"/>
              <a:gd name="T2" fmla="*/ 1949 w 2383"/>
              <a:gd name="T3" fmla="*/ 447 h 2312"/>
              <a:gd name="T4" fmla="*/ 1435 w 2383"/>
              <a:gd name="T5" fmla="*/ 853 h 2312"/>
              <a:gd name="T6" fmla="*/ 1160 w 2383"/>
              <a:gd name="T7" fmla="*/ 1108 h 2312"/>
              <a:gd name="T8" fmla="*/ 945 w 2383"/>
              <a:gd name="T9" fmla="*/ 853 h 2312"/>
              <a:gd name="T10" fmla="*/ 561 w 2383"/>
              <a:gd name="T11" fmla="*/ 734 h 2312"/>
              <a:gd name="T12" fmla="*/ 1191 w 2383"/>
              <a:gd name="T13" fmla="*/ 53 h 2312"/>
              <a:gd name="T14" fmla="*/ 526 w 2383"/>
              <a:gd name="T15" fmla="*/ 774 h 2312"/>
              <a:gd name="T16" fmla="*/ 945 w 2383"/>
              <a:gd name="T17" fmla="*/ 907 h 2312"/>
              <a:gd name="T18" fmla="*/ 1110 w 2383"/>
              <a:gd name="T19" fmla="*/ 1270 h 2312"/>
              <a:gd name="T20" fmla="*/ 1435 w 2383"/>
              <a:gd name="T21" fmla="*/ 907 h 2312"/>
              <a:gd name="T22" fmla="*/ 2003 w 2383"/>
              <a:gd name="T23" fmla="*/ 447 h 2312"/>
              <a:gd name="T24" fmla="*/ 377 w 2383"/>
              <a:gd name="T25" fmla="*/ 447 h 2312"/>
              <a:gd name="T26" fmla="*/ 1774 w 2383"/>
              <a:gd name="T27" fmla="*/ 1792 h 2312"/>
              <a:gd name="T28" fmla="*/ 1506 w 2383"/>
              <a:gd name="T29" fmla="*/ 1534 h 2312"/>
              <a:gd name="T30" fmla="*/ 2018 w 2383"/>
              <a:gd name="T31" fmla="*/ 1410 h 2312"/>
              <a:gd name="T32" fmla="*/ 2042 w 2383"/>
              <a:gd name="T33" fmla="*/ 1452 h 2312"/>
              <a:gd name="T34" fmla="*/ 1774 w 2383"/>
              <a:gd name="T35" fmla="*/ 1792 h 2312"/>
              <a:gd name="T36" fmla="*/ 609 w 2383"/>
              <a:gd name="T37" fmla="*/ 1792 h 2312"/>
              <a:gd name="T38" fmla="*/ 609 w 2383"/>
              <a:gd name="T39" fmla="*/ 1792 h 2312"/>
              <a:gd name="T40" fmla="*/ 340 w 2383"/>
              <a:gd name="T41" fmla="*/ 1452 h 2312"/>
              <a:gd name="T42" fmla="*/ 609 w 2383"/>
              <a:gd name="T43" fmla="*/ 1184 h 2312"/>
              <a:gd name="T44" fmla="*/ 877 w 2383"/>
              <a:gd name="T45" fmla="*/ 1452 h 2312"/>
              <a:gd name="T46" fmla="*/ 609 w 2383"/>
              <a:gd name="T47" fmla="*/ 1792 h 2312"/>
              <a:gd name="T48" fmla="*/ 2383 w 2383"/>
              <a:gd name="T49" fmla="*/ 2312 h 2312"/>
              <a:gd name="T50" fmla="*/ 2095 w 2383"/>
              <a:gd name="T51" fmla="*/ 1524 h 2312"/>
              <a:gd name="T52" fmla="*/ 2013 w 2383"/>
              <a:gd name="T53" fmla="*/ 1238 h 2312"/>
              <a:gd name="T54" fmla="*/ 1929 w 2383"/>
              <a:gd name="T55" fmla="*/ 843 h 2312"/>
              <a:gd name="T56" fmla="*/ 1740 w 2383"/>
              <a:gd name="T57" fmla="*/ 1133 h 2312"/>
              <a:gd name="T58" fmla="*/ 1452 w 2383"/>
              <a:gd name="T59" fmla="*/ 1452 h 2312"/>
              <a:gd name="T60" fmla="*/ 1452 w 2383"/>
              <a:gd name="T61" fmla="*/ 1524 h 2312"/>
              <a:gd name="T62" fmla="*/ 1288 w 2383"/>
              <a:gd name="T63" fmla="*/ 1969 h 2312"/>
              <a:gd name="T64" fmla="*/ 748 w 2383"/>
              <a:gd name="T65" fmla="*/ 1814 h 2312"/>
              <a:gd name="T66" fmla="*/ 930 w 2383"/>
              <a:gd name="T67" fmla="*/ 1452 h 2312"/>
              <a:gd name="T68" fmla="*/ 609 w 2383"/>
              <a:gd name="T69" fmla="*/ 1131 h 2312"/>
              <a:gd name="T70" fmla="*/ 287 w 2383"/>
              <a:gd name="T71" fmla="*/ 1452 h 2312"/>
              <a:gd name="T72" fmla="*/ 470 w 2383"/>
              <a:gd name="T73" fmla="*/ 1814 h 2312"/>
              <a:gd name="T74" fmla="*/ 53 w 2383"/>
              <a:gd name="T75" fmla="*/ 2312 h 2312"/>
              <a:gd name="T76" fmla="*/ 709 w 2383"/>
              <a:gd name="T77" fmla="*/ 1865 h 2312"/>
              <a:gd name="T78" fmla="*/ 1165 w 2383"/>
              <a:gd name="T79" fmla="*/ 2312 h 2312"/>
              <a:gd name="T80" fmla="*/ 2330 w 2383"/>
              <a:gd name="T81" fmla="*/ 2312 h 2312"/>
              <a:gd name="T82" fmla="*/ 1577 w 2383"/>
              <a:gd name="T83" fmla="*/ 309 h 2312"/>
              <a:gd name="T84" fmla="*/ 877 w 2383"/>
              <a:gd name="T85" fmla="*/ 309 h 2312"/>
              <a:gd name="T86" fmla="*/ 1577 w 2383"/>
              <a:gd name="T87" fmla="*/ 362 h 2312"/>
              <a:gd name="T88" fmla="*/ 1577 w 2383"/>
              <a:gd name="T89" fmla="*/ 501 h 2312"/>
              <a:gd name="T90" fmla="*/ 877 w 2383"/>
              <a:gd name="T91" fmla="*/ 501 h 2312"/>
              <a:gd name="T92" fmla="*/ 1577 w 2383"/>
              <a:gd name="T93" fmla="*/ 555 h 2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3" h="2312">
                <a:moveTo>
                  <a:pt x="1191" y="53"/>
                </a:moveTo>
                <a:lnTo>
                  <a:pt x="1191" y="53"/>
                </a:lnTo>
                <a:cubicBezTo>
                  <a:pt x="1475" y="53"/>
                  <a:pt x="1645" y="75"/>
                  <a:pt x="1760" y="127"/>
                </a:cubicBezTo>
                <a:cubicBezTo>
                  <a:pt x="1889" y="186"/>
                  <a:pt x="1949" y="288"/>
                  <a:pt x="1949" y="447"/>
                </a:cubicBezTo>
                <a:cubicBezTo>
                  <a:pt x="1949" y="562"/>
                  <a:pt x="1904" y="662"/>
                  <a:pt x="1819" y="734"/>
                </a:cubicBezTo>
                <a:cubicBezTo>
                  <a:pt x="1728" y="812"/>
                  <a:pt x="1595" y="853"/>
                  <a:pt x="1435" y="853"/>
                </a:cubicBezTo>
                <a:lnTo>
                  <a:pt x="1344" y="853"/>
                </a:lnTo>
                <a:lnTo>
                  <a:pt x="1160" y="1108"/>
                </a:lnTo>
                <a:lnTo>
                  <a:pt x="1157" y="853"/>
                </a:lnTo>
                <a:lnTo>
                  <a:pt x="945" y="853"/>
                </a:lnTo>
                <a:lnTo>
                  <a:pt x="945" y="853"/>
                </a:lnTo>
                <a:cubicBezTo>
                  <a:pt x="785" y="853"/>
                  <a:pt x="652" y="812"/>
                  <a:pt x="561" y="734"/>
                </a:cubicBezTo>
                <a:cubicBezTo>
                  <a:pt x="476" y="661"/>
                  <a:pt x="431" y="562"/>
                  <a:pt x="431" y="447"/>
                </a:cubicBezTo>
                <a:cubicBezTo>
                  <a:pt x="431" y="152"/>
                  <a:pt x="622" y="53"/>
                  <a:pt x="1191" y="53"/>
                </a:cubicBezTo>
                <a:close/>
                <a:moveTo>
                  <a:pt x="526" y="774"/>
                </a:moveTo>
                <a:lnTo>
                  <a:pt x="526" y="774"/>
                </a:lnTo>
                <a:cubicBezTo>
                  <a:pt x="628" y="861"/>
                  <a:pt x="772" y="907"/>
                  <a:pt x="945" y="907"/>
                </a:cubicBezTo>
                <a:lnTo>
                  <a:pt x="945" y="907"/>
                </a:lnTo>
                <a:lnTo>
                  <a:pt x="1104" y="907"/>
                </a:lnTo>
                <a:lnTo>
                  <a:pt x="1110" y="1270"/>
                </a:lnTo>
                <a:lnTo>
                  <a:pt x="1371" y="907"/>
                </a:lnTo>
                <a:lnTo>
                  <a:pt x="1435" y="907"/>
                </a:lnTo>
                <a:cubicBezTo>
                  <a:pt x="1608" y="907"/>
                  <a:pt x="1753" y="861"/>
                  <a:pt x="1854" y="775"/>
                </a:cubicBezTo>
                <a:cubicBezTo>
                  <a:pt x="1950" y="693"/>
                  <a:pt x="2003" y="577"/>
                  <a:pt x="2003" y="447"/>
                </a:cubicBezTo>
                <a:cubicBezTo>
                  <a:pt x="2003" y="73"/>
                  <a:pt x="1705" y="0"/>
                  <a:pt x="1191" y="0"/>
                </a:cubicBezTo>
                <a:cubicBezTo>
                  <a:pt x="676" y="0"/>
                  <a:pt x="377" y="73"/>
                  <a:pt x="377" y="447"/>
                </a:cubicBezTo>
                <a:cubicBezTo>
                  <a:pt x="377" y="576"/>
                  <a:pt x="430" y="693"/>
                  <a:pt x="526" y="774"/>
                </a:cubicBezTo>
                <a:close/>
                <a:moveTo>
                  <a:pt x="1774" y="1792"/>
                </a:moveTo>
                <a:lnTo>
                  <a:pt x="1774" y="1792"/>
                </a:lnTo>
                <a:cubicBezTo>
                  <a:pt x="1629" y="1792"/>
                  <a:pt x="1511" y="1677"/>
                  <a:pt x="1506" y="1534"/>
                </a:cubicBezTo>
                <a:cubicBezTo>
                  <a:pt x="1665" y="1528"/>
                  <a:pt x="1736" y="1492"/>
                  <a:pt x="1798" y="1460"/>
                </a:cubicBezTo>
                <a:cubicBezTo>
                  <a:pt x="1854" y="1431"/>
                  <a:pt x="1903" y="1406"/>
                  <a:pt x="2018" y="1410"/>
                </a:cubicBezTo>
                <a:lnTo>
                  <a:pt x="2038" y="1410"/>
                </a:lnTo>
                <a:cubicBezTo>
                  <a:pt x="2040" y="1424"/>
                  <a:pt x="2042" y="1438"/>
                  <a:pt x="2042" y="1452"/>
                </a:cubicBezTo>
                <a:lnTo>
                  <a:pt x="2042" y="1524"/>
                </a:lnTo>
                <a:cubicBezTo>
                  <a:pt x="2042" y="1672"/>
                  <a:pt x="1922" y="1792"/>
                  <a:pt x="1774" y="1792"/>
                </a:cubicBezTo>
                <a:lnTo>
                  <a:pt x="1774" y="1792"/>
                </a:lnTo>
                <a:close/>
                <a:moveTo>
                  <a:pt x="609" y="1792"/>
                </a:moveTo>
                <a:lnTo>
                  <a:pt x="609" y="1792"/>
                </a:lnTo>
                <a:lnTo>
                  <a:pt x="609" y="1792"/>
                </a:lnTo>
                <a:cubicBezTo>
                  <a:pt x="461" y="1792"/>
                  <a:pt x="341" y="1672"/>
                  <a:pt x="341" y="1524"/>
                </a:cubicBezTo>
                <a:lnTo>
                  <a:pt x="340" y="1452"/>
                </a:lnTo>
                <a:cubicBezTo>
                  <a:pt x="340" y="1438"/>
                  <a:pt x="342" y="1425"/>
                  <a:pt x="344" y="1411"/>
                </a:cubicBezTo>
                <a:cubicBezTo>
                  <a:pt x="363" y="1282"/>
                  <a:pt x="477" y="1184"/>
                  <a:pt x="609" y="1184"/>
                </a:cubicBezTo>
                <a:lnTo>
                  <a:pt x="609" y="1184"/>
                </a:lnTo>
                <a:cubicBezTo>
                  <a:pt x="757" y="1184"/>
                  <a:pt x="877" y="1304"/>
                  <a:pt x="877" y="1452"/>
                </a:cubicBezTo>
                <a:lnTo>
                  <a:pt x="877" y="1524"/>
                </a:lnTo>
                <a:cubicBezTo>
                  <a:pt x="877" y="1672"/>
                  <a:pt x="757" y="1792"/>
                  <a:pt x="609" y="1792"/>
                </a:cubicBezTo>
                <a:close/>
                <a:moveTo>
                  <a:pt x="2383" y="2312"/>
                </a:moveTo>
                <a:lnTo>
                  <a:pt x="2383" y="2312"/>
                </a:lnTo>
                <a:cubicBezTo>
                  <a:pt x="2383" y="1968"/>
                  <a:pt x="2115" y="1829"/>
                  <a:pt x="1913" y="1814"/>
                </a:cubicBezTo>
                <a:cubicBezTo>
                  <a:pt x="2021" y="1762"/>
                  <a:pt x="2095" y="1651"/>
                  <a:pt x="2095" y="1524"/>
                </a:cubicBezTo>
                <a:lnTo>
                  <a:pt x="2095" y="1452"/>
                </a:lnTo>
                <a:cubicBezTo>
                  <a:pt x="2095" y="1370"/>
                  <a:pt x="2064" y="1295"/>
                  <a:pt x="2013" y="1238"/>
                </a:cubicBezTo>
                <a:cubicBezTo>
                  <a:pt x="2086" y="1205"/>
                  <a:pt x="2135" y="1132"/>
                  <a:pt x="2135" y="1050"/>
                </a:cubicBezTo>
                <a:cubicBezTo>
                  <a:pt x="2135" y="936"/>
                  <a:pt x="2042" y="843"/>
                  <a:pt x="1929" y="843"/>
                </a:cubicBezTo>
                <a:cubicBezTo>
                  <a:pt x="1815" y="843"/>
                  <a:pt x="1723" y="936"/>
                  <a:pt x="1723" y="1050"/>
                </a:cubicBezTo>
                <a:cubicBezTo>
                  <a:pt x="1723" y="1079"/>
                  <a:pt x="1729" y="1107"/>
                  <a:pt x="1740" y="1133"/>
                </a:cubicBezTo>
                <a:cubicBezTo>
                  <a:pt x="1597" y="1148"/>
                  <a:pt x="1478" y="1259"/>
                  <a:pt x="1456" y="1403"/>
                </a:cubicBezTo>
                <a:cubicBezTo>
                  <a:pt x="1453" y="1419"/>
                  <a:pt x="1452" y="1436"/>
                  <a:pt x="1452" y="1452"/>
                </a:cubicBezTo>
                <a:lnTo>
                  <a:pt x="1452" y="1457"/>
                </a:lnTo>
                <a:lnTo>
                  <a:pt x="1452" y="1524"/>
                </a:lnTo>
                <a:cubicBezTo>
                  <a:pt x="1452" y="1651"/>
                  <a:pt x="1527" y="1762"/>
                  <a:pt x="1635" y="1814"/>
                </a:cubicBezTo>
                <a:cubicBezTo>
                  <a:pt x="1529" y="1822"/>
                  <a:pt x="1387" y="1866"/>
                  <a:pt x="1288" y="1969"/>
                </a:cubicBezTo>
                <a:cubicBezTo>
                  <a:pt x="1242" y="2016"/>
                  <a:pt x="1209" y="2070"/>
                  <a:pt x="1189" y="2131"/>
                </a:cubicBezTo>
                <a:cubicBezTo>
                  <a:pt x="1114" y="1918"/>
                  <a:pt x="910" y="1826"/>
                  <a:pt x="748" y="1814"/>
                </a:cubicBezTo>
                <a:cubicBezTo>
                  <a:pt x="856" y="1762"/>
                  <a:pt x="930" y="1651"/>
                  <a:pt x="930" y="1524"/>
                </a:cubicBezTo>
                <a:lnTo>
                  <a:pt x="930" y="1452"/>
                </a:lnTo>
                <a:cubicBezTo>
                  <a:pt x="930" y="1275"/>
                  <a:pt x="786" y="1131"/>
                  <a:pt x="609" y="1131"/>
                </a:cubicBezTo>
                <a:lnTo>
                  <a:pt x="609" y="1131"/>
                </a:lnTo>
                <a:cubicBezTo>
                  <a:pt x="451" y="1131"/>
                  <a:pt x="315" y="1248"/>
                  <a:pt x="291" y="1403"/>
                </a:cubicBezTo>
                <a:cubicBezTo>
                  <a:pt x="288" y="1419"/>
                  <a:pt x="287" y="1436"/>
                  <a:pt x="287" y="1452"/>
                </a:cubicBezTo>
                <a:lnTo>
                  <a:pt x="287" y="1524"/>
                </a:lnTo>
                <a:cubicBezTo>
                  <a:pt x="287" y="1651"/>
                  <a:pt x="362" y="1762"/>
                  <a:pt x="470" y="1814"/>
                </a:cubicBezTo>
                <a:cubicBezTo>
                  <a:pt x="268" y="1829"/>
                  <a:pt x="0" y="1968"/>
                  <a:pt x="0" y="2312"/>
                </a:cubicBezTo>
                <a:lnTo>
                  <a:pt x="53" y="2312"/>
                </a:lnTo>
                <a:cubicBezTo>
                  <a:pt x="53" y="1946"/>
                  <a:pt x="382" y="1865"/>
                  <a:pt x="508" y="1865"/>
                </a:cubicBezTo>
                <a:lnTo>
                  <a:pt x="709" y="1865"/>
                </a:lnTo>
                <a:cubicBezTo>
                  <a:pt x="834" y="1865"/>
                  <a:pt x="1154" y="1943"/>
                  <a:pt x="1164" y="2294"/>
                </a:cubicBezTo>
                <a:cubicBezTo>
                  <a:pt x="1164" y="2300"/>
                  <a:pt x="1164" y="2306"/>
                  <a:pt x="1165" y="2312"/>
                </a:cubicBezTo>
                <a:lnTo>
                  <a:pt x="1218" y="2312"/>
                </a:lnTo>
                <a:lnTo>
                  <a:pt x="2330" y="2312"/>
                </a:lnTo>
                <a:lnTo>
                  <a:pt x="2383" y="2312"/>
                </a:lnTo>
                <a:close/>
                <a:moveTo>
                  <a:pt x="1577" y="309"/>
                </a:moveTo>
                <a:lnTo>
                  <a:pt x="1577" y="309"/>
                </a:lnTo>
                <a:lnTo>
                  <a:pt x="877" y="309"/>
                </a:lnTo>
                <a:lnTo>
                  <a:pt x="877" y="362"/>
                </a:lnTo>
                <a:lnTo>
                  <a:pt x="1577" y="362"/>
                </a:lnTo>
                <a:lnTo>
                  <a:pt x="1577" y="309"/>
                </a:lnTo>
                <a:close/>
                <a:moveTo>
                  <a:pt x="1577" y="501"/>
                </a:moveTo>
                <a:lnTo>
                  <a:pt x="1577" y="501"/>
                </a:lnTo>
                <a:lnTo>
                  <a:pt x="877" y="501"/>
                </a:lnTo>
                <a:lnTo>
                  <a:pt x="877" y="555"/>
                </a:lnTo>
                <a:lnTo>
                  <a:pt x="1577" y="555"/>
                </a:lnTo>
                <a:lnTo>
                  <a:pt x="1577" y="501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253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0" id="{DB06E968-709B-D943-AFC9-9C3ADF737294}" vid="{2D8F245F-AEDE-3C44-A670-3827F5B6E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0</TotalTime>
  <Words>230</Words>
  <Application>Microsoft Macintosh PowerPoint</Application>
  <PresentationFormat>Brugerdefineret</PresentationFormat>
  <Paragraphs>95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2" baseType="lpstr">
      <vt:lpstr>Calibri</vt:lpstr>
      <vt:lpstr>KBH</vt:lpstr>
      <vt:lpstr>KBH Black</vt:lpstr>
      <vt:lpstr>KBH Demibold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subject/>
  <dc:creator>Microsoft Office User</dc:creator>
  <cp:keywords/>
  <dc:description/>
  <cp:lastModifiedBy>Microsoft Office User</cp:lastModifiedBy>
  <cp:revision>1</cp:revision>
  <dcterms:created xsi:type="dcterms:W3CDTF">2019-11-08T09:36:06Z</dcterms:created>
  <dcterms:modified xsi:type="dcterms:W3CDTF">2019-11-08T09:36:17Z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2018-12-07T10:00:00Z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2018-12-07T10:00:00Z</vt:filetime>
  </property>
</Properties>
</file>